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22"/>
  </p:notesMasterIdLst>
  <p:sldIdLst>
    <p:sldId id="256" r:id="rId2"/>
    <p:sldId id="258" r:id="rId3"/>
    <p:sldId id="259" r:id="rId4"/>
    <p:sldId id="260" r:id="rId5"/>
    <p:sldId id="274" r:id="rId6"/>
    <p:sldId id="281" r:id="rId7"/>
    <p:sldId id="275" r:id="rId8"/>
    <p:sldId id="276" r:id="rId9"/>
    <p:sldId id="263" r:id="rId10"/>
    <p:sldId id="264" r:id="rId11"/>
    <p:sldId id="265" r:id="rId12"/>
    <p:sldId id="266" r:id="rId13"/>
    <p:sldId id="267" r:id="rId14"/>
    <p:sldId id="268" r:id="rId15"/>
    <p:sldId id="278" r:id="rId16"/>
    <p:sldId id="279" r:id="rId17"/>
    <p:sldId id="271" r:id="rId18"/>
    <p:sldId id="277" r:id="rId19"/>
    <p:sldId id="272" r:id="rId20"/>
    <p:sldId id="273" r:id="rId2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3" roundtripDataSignature="AMtx7mjM/HiFvA4kH5EIFxtCtawMSH956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ECED6"/>
    <a:srgbClr val="104E65"/>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54537F0-519C-412A-977F-A40B746E718C}" v="14" dt="2021-02-25T00:18:16.042"/>
    <p1510:client id="{A44DD56D-FD36-4001-9B9B-A00DA5C6EE54}" v="15" dt="2021-02-25T03:00:48.018"/>
  </p1510:revLst>
</p1510:revInfo>
</file>

<file path=ppt/tableStyles.xml><?xml version="1.0" encoding="utf-8"?>
<a:tblStyleLst xmlns:a="http://schemas.openxmlformats.org/drawingml/2006/main" def="{F33006C3-7F03-400A-9A66-8891EDEDC1DF}">
  <a:tblStyle styleId="{F33006C3-7F03-400A-9A66-8891EDEDC1DF}" styleName="Table_0">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399" autoAdjust="0"/>
  </p:normalViewPr>
  <p:slideViewPr>
    <p:cSldViewPr snapToGrid="0">
      <p:cViewPr varScale="1">
        <p:scale>
          <a:sx n="74" d="100"/>
          <a:sy n="74" d="100"/>
        </p:scale>
        <p:origin x="1013"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customschemas.google.com/relationships/presentationmetadata" Target="metadata"/><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e Gregg" userId="ba5b91ef4829dc25" providerId="LiveId" clId="{C3DF9E7D-12C7-412F-AEAE-6A2C4929AE7C}"/>
    <pc:docChg chg="undo custSel modSld sldOrd">
      <pc:chgData name="Christine Gregg" userId="ba5b91ef4829dc25" providerId="LiveId" clId="{C3DF9E7D-12C7-412F-AEAE-6A2C4929AE7C}" dt="2021-02-23T03:00:17.758" v="51" actId="207"/>
      <pc:docMkLst>
        <pc:docMk/>
      </pc:docMkLst>
      <pc:sldChg chg="modSp mod">
        <pc:chgData name="Christine Gregg" userId="ba5b91ef4829dc25" providerId="LiveId" clId="{C3DF9E7D-12C7-412F-AEAE-6A2C4929AE7C}" dt="2021-02-23T01:57:03.994" v="46" actId="948"/>
        <pc:sldMkLst>
          <pc:docMk/>
          <pc:sldMk cId="0" sldId="256"/>
        </pc:sldMkLst>
        <pc:spChg chg="mod">
          <ac:chgData name="Christine Gregg" userId="ba5b91ef4829dc25" providerId="LiveId" clId="{C3DF9E7D-12C7-412F-AEAE-6A2C4929AE7C}" dt="2021-02-23T01:57:03.994" v="46" actId="948"/>
          <ac:spMkLst>
            <pc:docMk/>
            <pc:sldMk cId="0" sldId="256"/>
            <ac:spMk id="132" creationId="{00000000-0000-0000-0000-000000000000}"/>
          </ac:spMkLst>
        </pc:spChg>
      </pc:sldChg>
      <pc:sldChg chg="modSp mod ord">
        <pc:chgData name="Christine Gregg" userId="ba5b91ef4829dc25" providerId="LiveId" clId="{C3DF9E7D-12C7-412F-AEAE-6A2C4929AE7C}" dt="2021-02-23T02:56:27.607" v="49"/>
        <pc:sldMkLst>
          <pc:docMk/>
          <pc:sldMk cId="0" sldId="262"/>
        </pc:sldMkLst>
        <pc:picChg chg="mod">
          <ac:chgData name="Christine Gregg" userId="ba5b91ef4829dc25" providerId="LiveId" clId="{C3DF9E7D-12C7-412F-AEAE-6A2C4929AE7C}" dt="2021-02-23T02:56:24.859" v="47" actId="14100"/>
          <ac:picMkLst>
            <pc:docMk/>
            <pc:sldMk cId="0" sldId="262"/>
            <ac:picMk id="2" creationId="{957DDC7F-2CD3-48F1-A9D2-6877EBD859E3}"/>
          </ac:picMkLst>
        </pc:picChg>
      </pc:sldChg>
      <pc:sldChg chg="modSp">
        <pc:chgData name="Christine Gregg" userId="ba5b91ef4829dc25" providerId="LiveId" clId="{C3DF9E7D-12C7-412F-AEAE-6A2C4929AE7C}" dt="2021-02-23T01:54:21.059" v="33" actId="20577"/>
        <pc:sldMkLst>
          <pc:docMk/>
          <pc:sldMk cId="0" sldId="268"/>
        </pc:sldMkLst>
        <pc:graphicFrameChg chg="mod">
          <ac:chgData name="Christine Gregg" userId="ba5b91ef4829dc25" providerId="LiveId" clId="{C3DF9E7D-12C7-412F-AEAE-6A2C4929AE7C}" dt="2021-02-23T01:54:21.059" v="33" actId="20577"/>
          <ac:graphicFrameMkLst>
            <pc:docMk/>
            <pc:sldMk cId="0" sldId="268"/>
            <ac:graphicFrameMk id="3" creationId="{27570BD5-BC6E-4BC0-A482-5666DC3D7C1F}"/>
          </ac:graphicFrameMkLst>
        </pc:graphicFrameChg>
      </pc:sldChg>
      <pc:sldChg chg="modSp mod">
        <pc:chgData name="Christine Gregg" userId="ba5b91ef4829dc25" providerId="LiveId" clId="{C3DF9E7D-12C7-412F-AEAE-6A2C4929AE7C}" dt="2021-02-23T01:53:59.220" v="29" actId="6549"/>
        <pc:sldMkLst>
          <pc:docMk/>
          <pc:sldMk cId="0" sldId="270"/>
        </pc:sldMkLst>
        <pc:spChg chg="mod">
          <ac:chgData name="Christine Gregg" userId="ba5b91ef4829dc25" providerId="LiveId" clId="{C3DF9E7D-12C7-412F-AEAE-6A2C4929AE7C}" dt="2021-02-23T01:53:59.220" v="29" actId="6549"/>
          <ac:spMkLst>
            <pc:docMk/>
            <pc:sldMk cId="0" sldId="270"/>
            <ac:spMk id="288" creationId="{00000000-0000-0000-0000-000000000000}"/>
          </ac:spMkLst>
        </pc:spChg>
        <pc:graphicFrameChg chg="mod">
          <ac:chgData name="Christine Gregg" userId="ba5b91ef4829dc25" providerId="LiveId" clId="{C3DF9E7D-12C7-412F-AEAE-6A2C4929AE7C}" dt="2021-02-23T01:53:54.534" v="11" actId="20577"/>
          <ac:graphicFrameMkLst>
            <pc:docMk/>
            <pc:sldMk cId="0" sldId="270"/>
            <ac:graphicFrameMk id="5" creationId="{688E33EB-D019-4D89-9699-7D0BAD03BA15}"/>
          </ac:graphicFrameMkLst>
        </pc:graphicFrameChg>
      </pc:sldChg>
      <pc:sldChg chg="modSp mod">
        <pc:chgData name="Christine Gregg" userId="ba5b91ef4829dc25" providerId="LiveId" clId="{C3DF9E7D-12C7-412F-AEAE-6A2C4929AE7C}" dt="2021-02-23T03:00:07.646" v="50" actId="207"/>
        <pc:sldMkLst>
          <pc:docMk/>
          <pc:sldMk cId="1654945636" sldId="274"/>
        </pc:sldMkLst>
        <pc:picChg chg="mod">
          <ac:chgData name="Christine Gregg" userId="ba5b91ef4829dc25" providerId="LiveId" clId="{C3DF9E7D-12C7-412F-AEAE-6A2C4929AE7C}" dt="2021-02-23T03:00:07.646" v="50" actId="207"/>
          <ac:picMkLst>
            <pc:docMk/>
            <pc:sldMk cId="1654945636" sldId="274"/>
            <ac:picMk id="9" creationId="{4FD5A142-A333-4F60-916A-FE716FB75F98}"/>
          </ac:picMkLst>
        </pc:picChg>
      </pc:sldChg>
      <pc:sldChg chg="modSp mod">
        <pc:chgData name="Christine Gregg" userId="ba5b91ef4829dc25" providerId="LiveId" clId="{C3DF9E7D-12C7-412F-AEAE-6A2C4929AE7C}" dt="2021-02-23T03:00:17.758" v="51" actId="207"/>
        <pc:sldMkLst>
          <pc:docMk/>
          <pc:sldMk cId="1546733542" sldId="275"/>
        </pc:sldMkLst>
        <pc:picChg chg="mod">
          <ac:chgData name="Christine Gregg" userId="ba5b91ef4829dc25" providerId="LiveId" clId="{C3DF9E7D-12C7-412F-AEAE-6A2C4929AE7C}" dt="2021-02-23T03:00:17.758" v="51" actId="207"/>
          <ac:picMkLst>
            <pc:docMk/>
            <pc:sldMk cId="1546733542" sldId="275"/>
            <ac:picMk id="10" creationId="{F0935E5F-FA8B-4F01-9858-135F9DCCA76F}"/>
          </ac:picMkLst>
        </pc:picChg>
      </pc:sldChg>
    </pc:docChg>
  </pc:docChgLst>
  <pc:docChgLst>
    <pc:chgData name="Christine Gregg" userId="ba5b91ef4829dc25" providerId="LiveId" clId="{A44DD56D-FD36-4001-9B9B-A00DA5C6EE54}"/>
    <pc:docChg chg="undo custSel addSld delSld modSld sldOrd">
      <pc:chgData name="Christine Gregg" userId="ba5b91ef4829dc25" providerId="LiveId" clId="{A44DD56D-FD36-4001-9B9B-A00DA5C6EE54}" dt="2021-02-25T03:01:05.905" v="437" actId="1076"/>
      <pc:docMkLst>
        <pc:docMk/>
      </pc:docMkLst>
      <pc:sldChg chg="modSp mod ord">
        <pc:chgData name="Christine Gregg" userId="ba5b91ef4829dc25" providerId="LiveId" clId="{A44DD56D-FD36-4001-9B9B-A00DA5C6EE54}" dt="2021-02-25T02:09:44.818" v="6"/>
        <pc:sldMkLst>
          <pc:docMk/>
          <pc:sldMk cId="3311369627" sldId="272"/>
        </pc:sldMkLst>
        <pc:picChg chg="mod">
          <ac:chgData name="Christine Gregg" userId="ba5b91ef4829dc25" providerId="LiveId" clId="{A44DD56D-FD36-4001-9B9B-A00DA5C6EE54}" dt="2021-02-25T02:07:52.250" v="1" actId="1076"/>
          <ac:picMkLst>
            <pc:docMk/>
            <pc:sldMk cId="3311369627" sldId="272"/>
            <ac:picMk id="22" creationId="{2E25484E-69B6-4B96-BA23-5773F7808795}"/>
          </ac:picMkLst>
        </pc:picChg>
      </pc:sldChg>
      <pc:sldChg chg="ord">
        <pc:chgData name="Christine Gregg" userId="ba5b91ef4829dc25" providerId="LiveId" clId="{A44DD56D-FD36-4001-9B9B-A00DA5C6EE54}" dt="2021-02-25T02:13:05.182" v="14"/>
        <pc:sldMkLst>
          <pc:docMk/>
          <pc:sldMk cId="3770037881" sldId="273"/>
        </pc:sldMkLst>
      </pc:sldChg>
      <pc:sldChg chg="addSp delSp modSp mod delAnim">
        <pc:chgData name="Christine Gregg" userId="ba5b91ef4829dc25" providerId="LiveId" clId="{A44DD56D-FD36-4001-9B9B-A00DA5C6EE54}" dt="2021-02-25T02:35:03.459" v="420"/>
        <pc:sldMkLst>
          <pc:docMk/>
          <pc:sldMk cId="1654945636" sldId="274"/>
        </pc:sldMkLst>
        <pc:spChg chg="mod">
          <ac:chgData name="Christine Gregg" userId="ba5b91ef4829dc25" providerId="LiveId" clId="{A44DD56D-FD36-4001-9B9B-A00DA5C6EE54}" dt="2021-02-25T02:34:40.526" v="416"/>
          <ac:spMkLst>
            <pc:docMk/>
            <pc:sldMk cId="1654945636" sldId="274"/>
            <ac:spMk id="4" creationId="{3EBCB1D5-7DEE-4FAD-BBB4-DBFFFDFAF4BE}"/>
          </ac:spMkLst>
        </pc:spChg>
        <pc:spChg chg="add mod">
          <ac:chgData name="Christine Gregg" userId="ba5b91ef4829dc25" providerId="LiveId" clId="{A44DD56D-FD36-4001-9B9B-A00DA5C6EE54}" dt="2021-02-25T02:35:03.459" v="420"/>
          <ac:spMkLst>
            <pc:docMk/>
            <pc:sldMk cId="1654945636" sldId="274"/>
            <ac:spMk id="22" creationId="{86B26158-0D8C-4D63-8136-8E64170E8485}"/>
          </ac:spMkLst>
        </pc:spChg>
        <pc:spChg chg="add mod">
          <ac:chgData name="Christine Gregg" userId="ba5b91ef4829dc25" providerId="LiveId" clId="{A44DD56D-FD36-4001-9B9B-A00DA5C6EE54}" dt="2021-02-25T02:35:03.459" v="420"/>
          <ac:spMkLst>
            <pc:docMk/>
            <pc:sldMk cId="1654945636" sldId="274"/>
            <ac:spMk id="24" creationId="{E9542540-751D-48EE-B0D9-31BD58F68C38}"/>
          </ac:spMkLst>
        </pc:spChg>
        <pc:picChg chg="del">
          <ac:chgData name="Christine Gregg" userId="ba5b91ef4829dc25" providerId="LiveId" clId="{A44DD56D-FD36-4001-9B9B-A00DA5C6EE54}" dt="2021-02-25T02:34:41.719" v="417" actId="478"/>
          <ac:picMkLst>
            <pc:docMk/>
            <pc:sldMk cId="1654945636" sldId="274"/>
            <ac:picMk id="2" creationId="{10176EB3-952B-4BEF-A8DD-505E6D8BF1E9}"/>
          </ac:picMkLst>
        </pc:picChg>
        <pc:picChg chg="mod">
          <ac:chgData name="Christine Gregg" userId="ba5b91ef4829dc25" providerId="LiveId" clId="{A44DD56D-FD36-4001-9B9B-A00DA5C6EE54}" dt="2021-02-25T02:34:49.807" v="418" actId="207"/>
          <ac:picMkLst>
            <pc:docMk/>
            <pc:sldMk cId="1654945636" sldId="274"/>
            <ac:picMk id="8" creationId="{49ACFB8E-02EF-49AD-88AF-1811040ADB25}"/>
          </ac:picMkLst>
        </pc:picChg>
        <pc:picChg chg="mod">
          <ac:chgData name="Christine Gregg" userId="ba5b91ef4829dc25" providerId="LiveId" clId="{A44DD56D-FD36-4001-9B9B-A00DA5C6EE54}" dt="2021-02-25T02:34:53.521" v="419" actId="207"/>
          <ac:picMkLst>
            <pc:docMk/>
            <pc:sldMk cId="1654945636" sldId="274"/>
            <ac:picMk id="9" creationId="{4FD5A142-A333-4F60-916A-FE716FB75F98}"/>
          </ac:picMkLst>
        </pc:picChg>
        <pc:picChg chg="mod">
          <ac:chgData name="Christine Gregg" userId="ba5b91ef4829dc25" providerId="LiveId" clId="{A44DD56D-FD36-4001-9B9B-A00DA5C6EE54}" dt="2021-02-25T02:34:53.521" v="419" actId="207"/>
          <ac:picMkLst>
            <pc:docMk/>
            <pc:sldMk cId="1654945636" sldId="274"/>
            <ac:picMk id="10" creationId="{F0935E5F-FA8B-4F01-9858-135F9DCCA76F}"/>
          </ac:picMkLst>
        </pc:picChg>
        <pc:picChg chg="add mod">
          <ac:chgData name="Christine Gregg" userId="ba5b91ef4829dc25" providerId="LiveId" clId="{A44DD56D-FD36-4001-9B9B-A00DA5C6EE54}" dt="2021-02-25T02:35:03.459" v="420"/>
          <ac:picMkLst>
            <pc:docMk/>
            <pc:sldMk cId="1654945636" sldId="274"/>
            <ac:picMk id="23" creationId="{6AF42D5B-F460-466E-8864-C4E6FDEB7FD5}"/>
          </ac:picMkLst>
        </pc:picChg>
      </pc:sldChg>
      <pc:sldChg chg="modSp mod">
        <pc:chgData name="Christine Gregg" userId="ba5b91ef4829dc25" providerId="LiveId" clId="{A44DD56D-FD36-4001-9B9B-A00DA5C6EE54}" dt="2021-02-25T02:13:31.245" v="23" actId="20577"/>
        <pc:sldMkLst>
          <pc:docMk/>
          <pc:sldMk cId="2285546014" sldId="276"/>
        </pc:sldMkLst>
        <pc:spChg chg="mod">
          <ac:chgData name="Christine Gregg" userId="ba5b91ef4829dc25" providerId="LiveId" clId="{A44DD56D-FD36-4001-9B9B-A00DA5C6EE54}" dt="2021-02-25T02:13:31.245" v="23" actId="20577"/>
          <ac:spMkLst>
            <pc:docMk/>
            <pc:sldMk cId="2285546014" sldId="276"/>
            <ac:spMk id="4" creationId="{3EBCB1D5-7DEE-4FAD-BBB4-DBFFFDFAF4BE}"/>
          </ac:spMkLst>
        </pc:spChg>
      </pc:sldChg>
      <pc:sldChg chg="addSp delSp modSp mod delAnim modAnim">
        <pc:chgData name="Christine Gregg" userId="ba5b91ef4829dc25" providerId="LiveId" clId="{A44DD56D-FD36-4001-9B9B-A00DA5C6EE54}" dt="2021-02-25T03:01:05.905" v="437" actId="1076"/>
        <pc:sldMkLst>
          <pc:docMk/>
          <pc:sldMk cId="4171800855" sldId="278"/>
        </pc:sldMkLst>
        <pc:picChg chg="add mod">
          <ac:chgData name="Christine Gregg" userId="ba5b91ef4829dc25" providerId="LiveId" clId="{A44DD56D-FD36-4001-9B9B-A00DA5C6EE54}" dt="2021-02-25T03:01:05.905" v="437" actId="1076"/>
          <ac:picMkLst>
            <pc:docMk/>
            <pc:sldMk cId="4171800855" sldId="278"/>
            <ac:picMk id="2" creationId="{BD8B75DE-87E9-4F8A-BC36-F7CEE6E75AFE}"/>
          </ac:picMkLst>
        </pc:picChg>
        <pc:picChg chg="add del mod">
          <ac:chgData name="Christine Gregg" userId="ba5b91ef4829dc25" providerId="LiveId" clId="{A44DD56D-FD36-4001-9B9B-A00DA5C6EE54}" dt="2021-02-25T03:01:01.738" v="436" actId="478"/>
          <ac:picMkLst>
            <pc:docMk/>
            <pc:sldMk cId="4171800855" sldId="278"/>
            <ac:picMk id="5" creationId="{EC0C5168-42DB-4600-8B79-D5E5793C13B9}"/>
          </ac:picMkLst>
        </pc:picChg>
        <pc:picChg chg="del">
          <ac:chgData name="Christine Gregg" userId="ba5b91ef4829dc25" providerId="LiveId" clId="{A44DD56D-FD36-4001-9B9B-A00DA5C6EE54}" dt="2021-02-25T02:08:46.876" v="2" actId="478"/>
          <ac:picMkLst>
            <pc:docMk/>
            <pc:sldMk cId="4171800855" sldId="278"/>
            <ac:picMk id="5" creationId="{F7D45F59-33BE-4E3B-91A3-C541E0C2E747}"/>
          </ac:picMkLst>
        </pc:picChg>
        <pc:picChg chg="add del mod">
          <ac:chgData name="Christine Gregg" userId="ba5b91ef4829dc25" providerId="LiveId" clId="{A44DD56D-FD36-4001-9B9B-A00DA5C6EE54}" dt="2021-02-25T02:58:15.900" v="422" actId="478"/>
          <ac:picMkLst>
            <pc:docMk/>
            <pc:sldMk cId="4171800855" sldId="278"/>
            <ac:picMk id="6" creationId="{AFB1A91F-3D49-4F9C-99E2-5C9FCB2378AF}"/>
          </ac:picMkLst>
        </pc:picChg>
      </pc:sldChg>
      <pc:sldChg chg="addSp delSp modSp new del mod">
        <pc:chgData name="Christine Gregg" userId="ba5b91ef4829dc25" providerId="LiveId" clId="{A44DD56D-FD36-4001-9B9B-A00DA5C6EE54}" dt="2021-02-25T02:35:05.009" v="421" actId="47"/>
        <pc:sldMkLst>
          <pc:docMk/>
          <pc:sldMk cId="414963635" sldId="280"/>
        </pc:sldMkLst>
        <pc:spChg chg="add del mod">
          <ac:chgData name="Christine Gregg" userId="ba5b91ef4829dc25" providerId="LiveId" clId="{A44DD56D-FD36-4001-9B9B-A00DA5C6EE54}" dt="2021-02-25T02:32:02.816" v="348" actId="20577"/>
          <ac:spMkLst>
            <pc:docMk/>
            <pc:sldMk cId="414963635" sldId="280"/>
            <ac:spMk id="2" creationId="{104DDA2F-14E4-4985-92CC-37293CD20E8D}"/>
          </ac:spMkLst>
        </pc:spChg>
        <pc:spChg chg="mod">
          <ac:chgData name="Christine Gregg" userId="ba5b91ef4829dc25" providerId="LiveId" clId="{A44DD56D-FD36-4001-9B9B-A00DA5C6EE54}" dt="2021-02-25T02:32:47.479" v="412" actId="20577"/>
          <ac:spMkLst>
            <pc:docMk/>
            <pc:sldMk cId="414963635" sldId="280"/>
            <ac:spMk id="4" creationId="{E79F6F91-51C0-4A50-999A-88CF9C90B3AD}"/>
          </ac:spMkLst>
        </pc:spChg>
        <pc:spChg chg="add del mod">
          <ac:chgData name="Christine Gregg" userId="ba5b91ef4829dc25" providerId="LiveId" clId="{A44DD56D-FD36-4001-9B9B-A00DA5C6EE54}" dt="2021-02-25T02:22:24.763" v="78" actId="478"/>
          <ac:spMkLst>
            <pc:docMk/>
            <pc:sldMk cId="414963635" sldId="280"/>
            <ac:spMk id="15" creationId="{56E41511-6C0C-47A6-A458-96D8DC7FC65B}"/>
          </ac:spMkLst>
        </pc:spChg>
        <pc:spChg chg="add del mod">
          <ac:chgData name="Christine Gregg" userId="ba5b91ef4829dc25" providerId="LiveId" clId="{A44DD56D-FD36-4001-9B9B-A00DA5C6EE54}" dt="2021-02-25T02:22:28.387" v="79" actId="478"/>
          <ac:spMkLst>
            <pc:docMk/>
            <pc:sldMk cId="414963635" sldId="280"/>
            <ac:spMk id="18" creationId="{14B7937A-CA27-4B9F-B3BF-44EC16C79E7B}"/>
          </ac:spMkLst>
        </pc:spChg>
        <pc:spChg chg="add mod">
          <ac:chgData name="Christine Gregg" userId="ba5b91ef4829dc25" providerId="LiveId" clId="{A44DD56D-FD36-4001-9B9B-A00DA5C6EE54}" dt="2021-02-25T02:24:00.697" v="162" actId="1076"/>
          <ac:spMkLst>
            <pc:docMk/>
            <pc:sldMk cId="414963635" sldId="280"/>
            <ac:spMk id="21" creationId="{A95A301A-4DAA-4A8F-B465-BB3AF0756A8B}"/>
          </ac:spMkLst>
        </pc:spChg>
        <pc:grpChg chg="add del mod">
          <ac:chgData name="Christine Gregg" userId="ba5b91ef4829dc25" providerId="LiveId" clId="{A44DD56D-FD36-4001-9B9B-A00DA5C6EE54}" dt="2021-02-25T02:34:29.126" v="414"/>
          <ac:grpSpMkLst>
            <pc:docMk/>
            <pc:sldMk cId="414963635" sldId="280"/>
            <ac:grpSpMk id="22" creationId="{EF9E42E9-D5E1-4E78-82D3-F9D91F6AD2B2}"/>
          </ac:grpSpMkLst>
        </pc:grpChg>
        <pc:picChg chg="add del mod">
          <ac:chgData name="Christine Gregg" userId="ba5b91ef4829dc25" providerId="LiveId" clId="{A44DD56D-FD36-4001-9B9B-A00DA5C6EE54}" dt="2021-02-25T02:19:24.701" v="63" actId="478"/>
          <ac:picMkLst>
            <pc:docMk/>
            <pc:sldMk cId="414963635" sldId="280"/>
            <ac:picMk id="6" creationId="{FDD1784C-F418-438F-907B-97DB2AE2072B}"/>
          </ac:picMkLst>
        </pc:picChg>
        <pc:picChg chg="add del mod">
          <ac:chgData name="Christine Gregg" userId="ba5b91ef4829dc25" providerId="LiveId" clId="{A44DD56D-FD36-4001-9B9B-A00DA5C6EE54}" dt="2021-02-25T02:19:24.701" v="63" actId="478"/>
          <ac:picMkLst>
            <pc:docMk/>
            <pc:sldMk cId="414963635" sldId="280"/>
            <ac:picMk id="8" creationId="{233C8C24-33FE-48FE-B4DC-391CEDFBBA7F}"/>
          </ac:picMkLst>
        </pc:picChg>
        <pc:picChg chg="add del mod">
          <ac:chgData name="Christine Gregg" userId="ba5b91ef4829dc25" providerId="LiveId" clId="{A44DD56D-FD36-4001-9B9B-A00DA5C6EE54}" dt="2021-02-25T02:19:20.573" v="61" actId="478"/>
          <ac:picMkLst>
            <pc:docMk/>
            <pc:sldMk cId="414963635" sldId="280"/>
            <ac:picMk id="10" creationId="{BD24256A-0CA3-4207-ACF4-FF7B77ADCA03}"/>
          </ac:picMkLst>
        </pc:picChg>
        <pc:picChg chg="add del mod">
          <ac:chgData name="Christine Gregg" userId="ba5b91ef4829dc25" providerId="LiveId" clId="{A44DD56D-FD36-4001-9B9B-A00DA5C6EE54}" dt="2021-02-25T02:20:30.813" v="68" actId="478"/>
          <ac:picMkLst>
            <pc:docMk/>
            <pc:sldMk cId="414963635" sldId="280"/>
            <ac:picMk id="12" creationId="{7EBA9E5F-777B-4049-A664-6167B0CF9791}"/>
          </ac:picMkLst>
        </pc:picChg>
        <pc:picChg chg="add del mod">
          <ac:chgData name="Christine Gregg" userId="ba5b91ef4829dc25" providerId="LiveId" clId="{A44DD56D-FD36-4001-9B9B-A00DA5C6EE54}" dt="2021-02-25T02:22:24.763" v="78" actId="478"/>
          <ac:picMkLst>
            <pc:docMk/>
            <pc:sldMk cId="414963635" sldId="280"/>
            <ac:picMk id="14" creationId="{BCAE14CC-03BE-43FC-9C31-D82D19A3DC08}"/>
          </ac:picMkLst>
        </pc:picChg>
        <pc:picChg chg="add del mod">
          <ac:chgData name="Christine Gregg" userId="ba5b91ef4829dc25" providerId="LiveId" clId="{A44DD56D-FD36-4001-9B9B-A00DA5C6EE54}" dt="2021-02-25T02:22:29.898" v="80" actId="478"/>
          <ac:picMkLst>
            <pc:docMk/>
            <pc:sldMk cId="414963635" sldId="280"/>
            <ac:picMk id="17" creationId="{4B5F00DC-6BBA-4AB8-B5BD-A3608699BF82}"/>
          </ac:picMkLst>
        </pc:picChg>
        <pc:picChg chg="add mod modCrop">
          <ac:chgData name="Christine Gregg" userId="ba5b91ef4829dc25" providerId="LiveId" clId="{A44DD56D-FD36-4001-9B9B-A00DA5C6EE54}" dt="2021-02-25T02:23:50.513" v="159" actId="1076"/>
          <ac:picMkLst>
            <pc:docMk/>
            <pc:sldMk cId="414963635" sldId="280"/>
            <ac:picMk id="20" creationId="{DE9570BF-DEE1-4531-B893-69422C586139}"/>
          </ac:picMkLst>
        </pc:picChg>
        <pc:picChg chg="mod">
          <ac:chgData name="Christine Gregg" userId="ba5b91ef4829dc25" providerId="LiveId" clId="{A44DD56D-FD36-4001-9B9B-A00DA5C6EE54}" dt="2021-02-25T02:34:24.488" v="413"/>
          <ac:picMkLst>
            <pc:docMk/>
            <pc:sldMk cId="414963635" sldId="280"/>
            <ac:picMk id="23" creationId="{DD7E97ED-4EE1-49B5-B00C-7E3582757D12}"/>
          </ac:picMkLst>
        </pc:picChg>
        <pc:picChg chg="mod">
          <ac:chgData name="Christine Gregg" userId="ba5b91ef4829dc25" providerId="LiveId" clId="{A44DD56D-FD36-4001-9B9B-A00DA5C6EE54}" dt="2021-02-25T02:34:24.488" v="413"/>
          <ac:picMkLst>
            <pc:docMk/>
            <pc:sldMk cId="414963635" sldId="280"/>
            <ac:picMk id="24" creationId="{90D2B8F5-A4F1-4DBD-A035-A79B8064501E}"/>
          </ac:picMkLst>
        </pc:picChg>
        <pc:picChg chg="mod">
          <ac:chgData name="Christine Gregg" userId="ba5b91ef4829dc25" providerId="LiveId" clId="{A44DD56D-FD36-4001-9B9B-A00DA5C6EE54}" dt="2021-02-25T02:34:24.488" v="413"/>
          <ac:picMkLst>
            <pc:docMk/>
            <pc:sldMk cId="414963635" sldId="280"/>
            <ac:picMk id="25" creationId="{551DCB3F-E0F3-453C-968C-E0C011E4FEA9}"/>
          </ac:picMkLst>
        </pc:picChg>
        <pc:picChg chg="mod">
          <ac:chgData name="Christine Gregg" userId="ba5b91ef4829dc25" providerId="LiveId" clId="{A44DD56D-FD36-4001-9B9B-A00DA5C6EE54}" dt="2021-02-25T02:34:24.488" v="413"/>
          <ac:picMkLst>
            <pc:docMk/>
            <pc:sldMk cId="414963635" sldId="280"/>
            <ac:picMk id="26" creationId="{3F28C15E-9E26-4942-A35F-E084E17B729C}"/>
          </ac:picMkLst>
        </pc:picChg>
        <pc:picChg chg="mod">
          <ac:chgData name="Christine Gregg" userId="ba5b91ef4829dc25" providerId="LiveId" clId="{A44DD56D-FD36-4001-9B9B-A00DA5C6EE54}" dt="2021-02-25T02:34:24.488" v="413"/>
          <ac:picMkLst>
            <pc:docMk/>
            <pc:sldMk cId="414963635" sldId="280"/>
            <ac:picMk id="27" creationId="{68EEF207-A3A9-4845-89A9-AC12A19A0CED}"/>
          </ac:picMkLst>
        </pc:picChg>
        <pc:picChg chg="mod">
          <ac:chgData name="Christine Gregg" userId="ba5b91ef4829dc25" providerId="LiveId" clId="{A44DD56D-FD36-4001-9B9B-A00DA5C6EE54}" dt="2021-02-25T02:34:24.488" v="413"/>
          <ac:picMkLst>
            <pc:docMk/>
            <pc:sldMk cId="414963635" sldId="280"/>
            <ac:picMk id="28" creationId="{DC92C8C8-1B50-4940-9CB4-9F31CDCB4346}"/>
          </ac:picMkLst>
        </pc:picChg>
        <pc:picChg chg="mod">
          <ac:chgData name="Christine Gregg" userId="ba5b91ef4829dc25" providerId="LiveId" clId="{A44DD56D-FD36-4001-9B9B-A00DA5C6EE54}" dt="2021-02-25T02:34:24.488" v="413"/>
          <ac:picMkLst>
            <pc:docMk/>
            <pc:sldMk cId="414963635" sldId="280"/>
            <ac:picMk id="29" creationId="{A1E23C66-CA39-4D3B-A6AF-1D23D8004342}"/>
          </ac:picMkLst>
        </pc:picChg>
        <pc:picChg chg="mod">
          <ac:chgData name="Christine Gregg" userId="ba5b91ef4829dc25" providerId="LiveId" clId="{A44DD56D-FD36-4001-9B9B-A00DA5C6EE54}" dt="2021-02-25T02:34:24.488" v="413"/>
          <ac:picMkLst>
            <pc:docMk/>
            <pc:sldMk cId="414963635" sldId="280"/>
            <ac:picMk id="30" creationId="{FAC3955F-B219-42C7-88B7-96FE847CA5CA}"/>
          </ac:picMkLst>
        </pc:picChg>
      </pc:sldChg>
      <pc:sldChg chg="add">
        <pc:chgData name="Christine Gregg" userId="ba5b91ef4829dc25" providerId="LiveId" clId="{A44DD56D-FD36-4001-9B9B-A00DA5C6EE54}" dt="2021-02-25T02:34:32.056" v="415"/>
        <pc:sldMkLst>
          <pc:docMk/>
          <pc:sldMk cId="546967118" sldId="281"/>
        </pc:sldMkLst>
      </pc:sldChg>
    </pc:docChg>
  </pc:docChgLst>
  <pc:docChgLst>
    <pc:chgData name="Christine Gregg" userId="ba5b91ef4829dc25" providerId="LiveId" clId="{8A887D45-7958-4AB9-BB09-BC886C5AF252}"/>
    <pc:docChg chg="custSel modSld">
      <pc:chgData name="Christine Gregg" userId="ba5b91ef4829dc25" providerId="LiveId" clId="{8A887D45-7958-4AB9-BB09-BC886C5AF252}" dt="2021-02-24T01:09:15.666" v="17" actId="478"/>
      <pc:docMkLst>
        <pc:docMk/>
      </pc:docMkLst>
      <pc:sldChg chg="modSp mod">
        <pc:chgData name="Christine Gregg" userId="ba5b91ef4829dc25" providerId="LiveId" clId="{8A887D45-7958-4AB9-BB09-BC886C5AF252}" dt="2021-02-24T01:03:28.992" v="0" actId="1076"/>
        <pc:sldMkLst>
          <pc:docMk/>
          <pc:sldMk cId="0" sldId="262"/>
        </pc:sldMkLst>
        <pc:picChg chg="mod">
          <ac:chgData name="Christine Gregg" userId="ba5b91ef4829dc25" providerId="LiveId" clId="{8A887D45-7958-4AB9-BB09-BC886C5AF252}" dt="2021-02-24T01:03:28.992" v="0" actId="1076"/>
          <ac:picMkLst>
            <pc:docMk/>
            <pc:sldMk cId="0" sldId="262"/>
            <ac:picMk id="2" creationId="{957DDC7F-2CD3-48F1-A9D2-6877EBD859E3}"/>
          </ac:picMkLst>
        </pc:picChg>
      </pc:sldChg>
      <pc:sldChg chg="addSp delSp modSp mod delAnim modAnim">
        <pc:chgData name="Christine Gregg" userId="ba5b91ef4829dc25" providerId="LiveId" clId="{8A887D45-7958-4AB9-BB09-BC886C5AF252}" dt="2021-02-24T01:05:12.701" v="9" actId="478"/>
        <pc:sldMkLst>
          <pc:docMk/>
          <pc:sldMk cId="1654945636" sldId="274"/>
        </pc:sldMkLst>
        <pc:picChg chg="add mod ord">
          <ac:chgData name="Christine Gregg" userId="ba5b91ef4829dc25" providerId="LiveId" clId="{8A887D45-7958-4AB9-BB09-BC886C5AF252}" dt="2021-02-24T01:05:11.412" v="8" actId="167"/>
          <ac:picMkLst>
            <pc:docMk/>
            <pc:sldMk cId="1654945636" sldId="274"/>
            <ac:picMk id="2" creationId="{10176EB3-952B-4BEF-A8DD-505E6D8BF1E9}"/>
          </ac:picMkLst>
        </pc:picChg>
        <pc:picChg chg="del">
          <ac:chgData name="Christine Gregg" userId="ba5b91ef4829dc25" providerId="LiveId" clId="{8A887D45-7958-4AB9-BB09-BC886C5AF252}" dt="2021-02-24T01:05:12.701" v="9" actId="478"/>
          <ac:picMkLst>
            <pc:docMk/>
            <pc:sldMk cId="1654945636" sldId="274"/>
            <ac:picMk id="22" creationId="{50006459-F2CE-475C-A12D-03DFC05E709E}"/>
          </ac:picMkLst>
        </pc:picChg>
      </pc:sldChg>
      <pc:sldChg chg="addSp delSp modSp mod delAnim modAnim">
        <pc:chgData name="Christine Gregg" userId="ba5b91ef4829dc25" providerId="LiveId" clId="{8A887D45-7958-4AB9-BB09-BC886C5AF252}" dt="2021-02-24T01:09:15.666" v="17" actId="478"/>
        <pc:sldMkLst>
          <pc:docMk/>
          <pc:sldMk cId="1546733542" sldId="275"/>
        </pc:sldMkLst>
        <pc:picChg chg="add mod ord">
          <ac:chgData name="Christine Gregg" userId="ba5b91ef4829dc25" providerId="LiveId" clId="{8A887D45-7958-4AB9-BB09-BC886C5AF252}" dt="2021-02-24T01:09:14.375" v="16" actId="167"/>
          <ac:picMkLst>
            <pc:docMk/>
            <pc:sldMk cId="1546733542" sldId="275"/>
            <ac:picMk id="2" creationId="{A0A2368E-81FD-4F63-9AB0-C2064BE4CC39}"/>
          </ac:picMkLst>
        </pc:picChg>
        <pc:picChg chg="del">
          <ac:chgData name="Christine Gregg" userId="ba5b91ef4829dc25" providerId="LiveId" clId="{8A887D45-7958-4AB9-BB09-BC886C5AF252}" dt="2021-02-24T01:09:15.666" v="17" actId="478"/>
          <ac:picMkLst>
            <pc:docMk/>
            <pc:sldMk cId="1546733542" sldId="275"/>
            <ac:picMk id="23" creationId="{770AEFC2-6EA2-499B-B0B1-2AF616360EF2}"/>
          </ac:picMkLst>
        </pc:picChg>
      </pc:sldChg>
    </pc:docChg>
  </pc:docChgLst>
  <pc:docChgLst>
    <pc:chgData name="Christine Gregg" userId="ba5b91ef4829dc25" providerId="LiveId" clId="{C0D93602-44FC-4186-9446-D614232D4B15}"/>
    <pc:docChg chg="undo custSel mod addSld delSld modSld sldOrd modMainMaster">
      <pc:chgData name="Christine Gregg" userId="ba5b91ef4829dc25" providerId="LiveId" clId="{C0D93602-44FC-4186-9446-D614232D4B15}" dt="2021-02-22T02:18:33.196" v="2979" actId="20577"/>
      <pc:docMkLst>
        <pc:docMk/>
      </pc:docMkLst>
      <pc:sldChg chg="del">
        <pc:chgData name="Christine Gregg" userId="ba5b91ef4829dc25" providerId="LiveId" clId="{C0D93602-44FC-4186-9446-D614232D4B15}" dt="2021-02-21T18:34:25.029" v="0" actId="2696"/>
        <pc:sldMkLst>
          <pc:docMk/>
          <pc:sldMk cId="0" sldId="257"/>
        </pc:sldMkLst>
      </pc:sldChg>
      <pc:sldChg chg="addSp delSp modSp mod modNotesTx">
        <pc:chgData name="Christine Gregg" userId="ba5b91ef4829dc25" providerId="LiveId" clId="{C0D93602-44FC-4186-9446-D614232D4B15}" dt="2021-02-22T01:58:21.666" v="2903" actId="20577"/>
        <pc:sldMkLst>
          <pc:docMk/>
          <pc:sldMk cId="0" sldId="258"/>
        </pc:sldMkLst>
        <pc:spChg chg="add del mod">
          <ac:chgData name="Christine Gregg" userId="ba5b91ef4829dc25" providerId="LiveId" clId="{C0D93602-44FC-4186-9446-D614232D4B15}" dt="2021-02-21T18:51:45.629" v="305" actId="478"/>
          <ac:spMkLst>
            <pc:docMk/>
            <pc:sldMk cId="0" sldId="258"/>
            <ac:spMk id="6" creationId="{ACDD45EE-9BCF-471D-A18B-D7294815FE69}"/>
          </ac:spMkLst>
        </pc:spChg>
        <pc:spChg chg="add mod">
          <ac:chgData name="Christine Gregg" userId="ba5b91ef4829dc25" providerId="LiveId" clId="{C0D93602-44FC-4186-9446-D614232D4B15}" dt="2021-02-21T19:38:34.722" v="696" actId="14100"/>
          <ac:spMkLst>
            <pc:docMk/>
            <pc:sldMk cId="0" sldId="258"/>
            <ac:spMk id="9" creationId="{AE7E2CE6-433B-45CD-A165-BC8CAD3D9127}"/>
          </ac:spMkLst>
        </pc:spChg>
        <pc:spChg chg="add mod ord">
          <ac:chgData name="Christine Gregg" userId="ba5b91ef4829dc25" providerId="LiveId" clId="{C0D93602-44FC-4186-9446-D614232D4B15}" dt="2021-02-21T19:38:24.860" v="693" actId="14100"/>
          <ac:spMkLst>
            <pc:docMk/>
            <pc:sldMk cId="0" sldId="258"/>
            <ac:spMk id="11" creationId="{D9476B0A-5992-4164-8585-C45132173D5B}"/>
          </ac:spMkLst>
        </pc:spChg>
        <pc:spChg chg="add mod">
          <ac:chgData name="Christine Gregg" userId="ba5b91ef4829dc25" providerId="LiveId" clId="{C0D93602-44FC-4186-9446-D614232D4B15}" dt="2021-02-21T18:54:41.616" v="344" actId="164"/>
          <ac:spMkLst>
            <pc:docMk/>
            <pc:sldMk cId="0" sldId="258"/>
            <ac:spMk id="14" creationId="{39140160-156F-46EA-BE45-62BFB5829489}"/>
          </ac:spMkLst>
        </pc:spChg>
        <pc:spChg chg="add del mod">
          <ac:chgData name="Christine Gregg" userId="ba5b91ef4829dc25" providerId="LiveId" clId="{C0D93602-44FC-4186-9446-D614232D4B15}" dt="2021-02-21T19:17:14.796" v="601" actId="478"/>
          <ac:spMkLst>
            <pc:docMk/>
            <pc:sldMk cId="0" sldId="258"/>
            <ac:spMk id="16" creationId="{DD70ACCD-B56F-48AB-B6E2-868376F4036B}"/>
          </ac:spMkLst>
        </pc:spChg>
        <pc:spChg chg="add mod">
          <ac:chgData name="Christine Gregg" userId="ba5b91ef4829dc25" providerId="LiveId" clId="{C0D93602-44FC-4186-9446-D614232D4B15}" dt="2021-02-21T21:14:58.072" v="1176" actId="20577"/>
          <ac:spMkLst>
            <pc:docMk/>
            <pc:sldMk cId="0" sldId="258"/>
            <ac:spMk id="20" creationId="{10F1C491-876B-4C30-9930-A06BAE00C792}"/>
          </ac:spMkLst>
        </pc:spChg>
        <pc:spChg chg="del mod">
          <ac:chgData name="Christine Gregg" userId="ba5b91ef4829dc25" providerId="LiveId" clId="{C0D93602-44FC-4186-9446-D614232D4B15}" dt="2021-02-21T18:44:09.574" v="125" actId="478"/>
          <ac:spMkLst>
            <pc:docMk/>
            <pc:sldMk cId="0" sldId="258"/>
            <ac:spMk id="150" creationId="{00000000-0000-0000-0000-000000000000}"/>
          </ac:spMkLst>
        </pc:spChg>
        <pc:spChg chg="mod">
          <ac:chgData name="Christine Gregg" userId="ba5b91ef4829dc25" providerId="LiveId" clId="{C0D93602-44FC-4186-9446-D614232D4B15}" dt="2021-02-21T20:52:42.975" v="980" actId="20577"/>
          <ac:spMkLst>
            <pc:docMk/>
            <pc:sldMk cId="0" sldId="258"/>
            <ac:spMk id="152" creationId="{00000000-0000-0000-0000-000000000000}"/>
          </ac:spMkLst>
        </pc:spChg>
        <pc:grpChg chg="add mod">
          <ac:chgData name="Christine Gregg" userId="ba5b91ef4829dc25" providerId="LiveId" clId="{C0D93602-44FC-4186-9446-D614232D4B15}" dt="2021-02-21T18:54:45.378" v="345" actId="164"/>
          <ac:grpSpMkLst>
            <pc:docMk/>
            <pc:sldMk cId="0" sldId="258"/>
            <ac:grpSpMk id="10" creationId="{F5F1499C-8DC5-4FAB-8FA1-19E4C7C52121}"/>
          </ac:grpSpMkLst>
        </pc:grpChg>
        <pc:grpChg chg="add mod">
          <ac:chgData name="Christine Gregg" userId="ba5b91ef4829dc25" providerId="LiveId" clId="{C0D93602-44FC-4186-9446-D614232D4B15}" dt="2021-02-21T18:54:41.616" v="344" actId="164"/>
          <ac:grpSpMkLst>
            <pc:docMk/>
            <pc:sldMk cId="0" sldId="258"/>
            <ac:grpSpMk id="12" creationId="{19DEA481-2FA2-40FA-B856-BA5E69241E3D}"/>
          </ac:grpSpMkLst>
        </pc:grpChg>
        <pc:grpChg chg="add mod">
          <ac:chgData name="Christine Gregg" userId="ba5b91ef4829dc25" providerId="LiveId" clId="{C0D93602-44FC-4186-9446-D614232D4B15}" dt="2021-02-21T19:38:37.965" v="697" actId="14100"/>
          <ac:grpSpMkLst>
            <pc:docMk/>
            <pc:sldMk cId="0" sldId="258"/>
            <ac:grpSpMk id="13" creationId="{279CB323-2C1A-4A22-B732-8718269D8863}"/>
          </ac:grpSpMkLst>
        </pc:grpChg>
        <pc:grpChg chg="add del mod">
          <ac:chgData name="Christine Gregg" userId="ba5b91ef4829dc25" providerId="LiveId" clId="{C0D93602-44FC-4186-9446-D614232D4B15}" dt="2021-02-21T21:14:45.417" v="1163" actId="478"/>
          <ac:grpSpMkLst>
            <pc:docMk/>
            <pc:sldMk cId="0" sldId="258"/>
            <ac:grpSpMk id="23" creationId="{DBA00093-49E8-43DC-9476-7ADA92D873A5}"/>
          </ac:grpSpMkLst>
        </pc:grpChg>
        <pc:picChg chg="add del mod">
          <ac:chgData name="Christine Gregg" userId="ba5b91ef4829dc25" providerId="LiveId" clId="{C0D93602-44FC-4186-9446-D614232D4B15}" dt="2021-02-21T18:36:49.518" v="16" actId="478"/>
          <ac:picMkLst>
            <pc:docMk/>
            <pc:sldMk cId="0" sldId="258"/>
            <ac:picMk id="3" creationId="{A9D9C289-1E1E-4FE1-9901-AE0E863585D5}"/>
          </ac:picMkLst>
        </pc:picChg>
        <pc:picChg chg="add del mod">
          <ac:chgData name="Christine Gregg" userId="ba5b91ef4829dc25" providerId="LiveId" clId="{C0D93602-44FC-4186-9446-D614232D4B15}" dt="2021-02-21T18:52:43.481" v="322" actId="21"/>
          <ac:picMkLst>
            <pc:docMk/>
            <pc:sldMk cId="0" sldId="258"/>
            <ac:picMk id="8" creationId="{611BC317-EFB5-4EE3-8DAC-881CE845C3AC}"/>
          </ac:picMkLst>
        </pc:picChg>
        <pc:picChg chg="add mod">
          <ac:chgData name="Christine Gregg" userId="ba5b91ef4829dc25" providerId="LiveId" clId="{C0D93602-44FC-4186-9446-D614232D4B15}" dt="2021-02-21T18:57:13.631" v="358" actId="1035"/>
          <ac:picMkLst>
            <pc:docMk/>
            <pc:sldMk cId="0" sldId="258"/>
            <ac:picMk id="15" creationId="{8CFE3F50-3A4E-4A0B-9EDB-AE744C80C055}"/>
          </ac:picMkLst>
        </pc:picChg>
        <pc:picChg chg="add mod">
          <ac:chgData name="Christine Gregg" userId="ba5b91ef4829dc25" providerId="LiveId" clId="{C0D93602-44FC-4186-9446-D614232D4B15}" dt="2021-02-21T21:14:05.155" v="1159" actId="164"/>
          <ac:picMkLst>
            <pc:docMk/>
            <pc:sldMk cId="0" sldId="258"/>
            <ac:picMk id="17" creationId="{BA488F3F-44F9-4756-B211-6C9D4F905284}"/>
          </ac:picMkLst>
        </pc:picChg>
        <pc:picChg chg="add del mod">
          <ac:chgData name="Christine Gregg" userId="ba5b91ef4829dc25" providerId="LiveId" clId="{C0D93602-44FC-4186-9446-D614232D4B15}" dt="2021-02-21T21:12:13.651" v="1130" actId="478"/>
          <ac:picMkLst>
            <pc:docMk/>
            <pc:sldMk cId="0" sldId="258"/>
            <ac:picMk id="18" creationId="{9A96F2F1-C0F6-431E-8CF2-3E7F89814870}"/>
          </ac:picMkLst>
        </pc:picChg>
        <pc:picChg chg="add del mod">
          <ac:chgData name="Christine Gregg" userId="ba5b91ef4829dc25" providerId="LiveId" clId="{C0D93602-44FC-4186-9446-D614232D4B15}" dt="2021-02-21T21:12:44.260" v="1134" actId="478"/>
          <ac:picMkLst>
            <pc:docMk/>
            <pc:sldMk cId="0" sldId="258"/>
            <ac:picMk id="19" creationId="{B89FEDC9-604C-4B8E-AF29-05483CBD2C10}"/>
          </ac:picMkLst>
        </pc:picChg>
        <pc:picChg chg="add mod modCrop">
          <ac:chgData name="Christine Gregg" userId="ba5b91ef4829dc25" providerId="LiveId" clId="{C0D93602-44FC-4186-9446-D614232D4B15}" dt="2021-02-21T21:14:05.155" v="1159" actId="164"/>
          <ac:picMkLst>
            <pc:docMk/>
            <pc:sldMk cId="0" sldId="258"/>
            <ac:picMk id="21" creationId="{E37A4AB2-F7DC-43BC-8999-20D0ABE112B0}"/>
          </ac:picMkLst>
        </pc:picChg>
        <pc:picChg chg="add del mod">
          <ac:chgData name="Christine Gregg" userId="ba5b91ef4829dc25" providerId="LiveId" clId="{C0D93602-44FC-4186-9446-D614232D4B15}" dt="2021-02-21T19:37:05.287" v="658"/>
          <ac:picMkLst>
            <pc:docMk/>
            <pc:sldMk cId="0" sldId="258"/>
            <ac:picMk id="22" creationId="{2CD352A9-1DA8-48D4-99A7-750242E438E7}"/>
          </ac:picMkLst>
        </pc:picChg>
        <pc:picChg chg="add mod ord">
          <ac:chgData name="Christine Gregg" userId="ba5b91ef4829dc25" providerId="LiveId" clId="{C0D93602-44FC-4186-9446-D614232D4B15}" dt="2021-02-21T21:14:49.014" v="1165" actId="1076"/>
          <ac:picMkLst>
            <pc:docMk/>
            <pc:sldMk cId="0" sldId="258"/>
            <ac:picMk id="24" creationId="{063508E5-EE46-4AE6-8C3D-065FC3FA2F2A}"/>
          </ac:picMkLst>
        </pc:picChg>
        <pc:picChg chg="add del mod">
          <ac:chgData name="Christine Gregg" userId="ba5b91ef4829dc25" providerId="LiveId" clId="{C0D93602-44FC-4186-9446-D614232D4B15}" dt="2021-02-21T19:37:17.629" v="661" actId="478"/>
          <ac:picMkLst>
            <pc:docMk/>
            <pc:sldMk cId="0" sldId="258"/>
            <ac:picMk id="1026" creationId="{4B902E41-F5B2-4EF3-9014-F3372A7B7A4C}"/>
          </ac:picMkLst>
        </pc:picChg>
      </pc:sldChg>
      <pc:sldChg chg="addSp delSp modSp mod">
        <pc:chgData name="Christine Gregg" userId="ba5b91ef4829dc25" providerId="LiveId" clId="{C0D93602-44FC-4186-9446-D614232D4B15}" dt="2021-02-21T18:52:37.811" v="319" actId="21"/>
        <pc:sldMkLst>
          <pc:docMk/>
          <pc:sldMk cId="0" sldId="259"/>
        </pc:sldMkLst>
        <pc:spChg chg="add del mod">
          <ac:chgData name="Christine Gregg" userId="ba5b91ef4829dc25" providerId="LiveId" clId="{C0D93602-44FC-4186-9446-D614232D4B15}" dt="2021-02-21T18:52:37.811" v="319" actId="21"/>
          <ac:spMkLst>
            <pc:docMk/>
            <pc:sldMk cId="0" sldId="259"/>
            <ac:spMk id="2" creationId="{E57C536A-17E0-49D3-B696-CA860F1F396A}"/>
          </ac:spMkLst>
        </pc:spChg>
      </pc:sldChg>
      <pc:sldChg chg="addSp delSp modSp mod">
        <pc:chgData name="Christine Gregg" userId="ba5b91ef4829dc25" providerId="LiveId" clId="{C0D93602-44FC-4186-9446-D614232D4B15}" dt="2021-02-21T20:42:01.994" v="903" actId="1076"/>
        <pc:sldMkLst>
          <pc:docMk/>
          <pc:sldMk cId="0" sldId="260"/>
        </pc:sldMkLst>
        <pc:picChg chg="add mod">
          <ac:chgData name="Christine Gregg" userId="ba5b91ef4829dc25" providerId="LiveId" clId="{C0D93602-44FC-4186-9446-D614232D4B15}" dt="2021-02-21T20:42:01.994" v="903" actId="1076"/>
          <ac:picMkLst>
            <pc:docMk/>
            <pc:sldMk cId="0" sldId="260"/>
            <ac:picMk id="2" creationId="{787C03D4-767C-4061-BFDF-C3B5C6D53090}"/>
          </ac:picMkLst>
        </pc:picChg>
        <pc:picChg chg="del">
          <ac:chgData name="Christine Gregg" userId="ba5b91ef4829dc25" providerId="LiveId" clId="{C0D93602-44FC-4186-9446-D614232D4B15}" dt="2021-02-21T20:41:42.381" v="899" actId="478"/>
          <ac:picMkLst>
            <pc:docMk/>
            <pc:sldMk cId="0" sldId="260"/>
            <ac:picMk id="179" creationId="{00000000-0000-0000-0000-000000000000}"/>
          </ac:picMkLst>
        </pc:picChg>
      </pc:sldChg>
      <pc:sldChg chg="del">
        <pc:chgData name="Christine Gregg" userId="ba5b91ef4829dc25" providerId="LiveId" clId="{C0D93602-44FC-4186-9446-D614232D4B15}" dt="2021-02-21T20:43:32.974" v="904" actId="2696"/>
        <pc:sldMkLst>
          <pc:docMk/>
          <pc:sldMk cId="0" sldId="261"/>
        </pc:sldMkLst>
      </pc:sldChg>
      <pc:sldChg chg="addSp delSp modSp mod ord modTransition modAnim">
        <pc:chgData name="Christine Gregg" userId="ba5b91ef4829dc25" providerId="LiveId" clId="{C0D93602-44FC-4186-9446-D614232D4B15}" dt="2021-02-22T01:34:57.594" v="2624" actId="14100"/>
        <pc:sldMkLst>
          <pc:docMk/>
          <pc:sldMk cId="0" sldId="262"/>
        </pc:sldMkLst>
        <pc:spChg chg="add del mod">
          <ac:chgData name="Christine Gregg" userId="ba5b91ef4829dc25" providerId="LiveId" clId="{C0D93602-44FC-4186-9446-D614232D4B15}" dt="2021-02-22T01:34:54.612" v="2623" actId="478"/>
          <ac:spMkLst>
            <pc:docMk/>
            <pc:sldMk cId="0" sldId="262"/>
            <ac:spMk id="4" creationId="{8659717C-7EE8-49C4-A9FF-545C1344B86C}"/>
          </ac:spMkLst>
        </pc:spChg>
        <pc:spChg chg="add del mod">
          <ac:chgData name="Christine Gregg" userId="ba5b91ef4829dc25" providerId="LiveId" clId="{C0D93602-44FC-4186-9446-D614232D4B15}" dt="2021-02-21T22:13:25.827" v="2202" actId="478"/>
          <ac:spMkLst>
            <pc:docMk/>
            <pc:sldMk cId="0" sldId="262"/>
            <ac:spMk id="4" creationId="{E7867799-570F-4FAA-9929-54E18FD7F034}"/>
          </ac:spMkLst>
        </pc:spChg>
        <pc:spChg chg="del mod">
          <ac:chgData name="Christine Gregg" userId="ba5b91ef4829dc25" providerId="LiveId" clId="{C0D93602-44FC-4186-9446-D614232D4B15}" dt="2021-02-21T22:13:24.142" v="2201" actId="478"/>
          <ac:spMkLst>
            <pc:docMk/>
            <pc:sldMk cId="0" sldId="262"/>
            <ac:spMk id="193" creationId="{00000000-0000-0000-0000-000000000000}"/>
          </ac:spMkLst>
        </pc:spChg>
        <pc:spChg chg="del mod">
          <ac:chgData name="Christine Gregg" userId="ba5b91ef4829dc25" providerId="LiveId" clId="{C0D93602-44FC-4186-9446-D614232D4B15}" dt="2021-02-22T01:34:53.035" v="2622" actId="478"/>
          <ac:spMkLst>
            <pc:docMk/>
            <pc:sldMk cId="0" sldId="262"/>
            <ac:spMk id="195" creationId="{00000000-0000-0000-0000-000000000000}"/>
          </ac:spMkLst>
        </pc:spChg>
        <pc:picChg chg="add mod modCrop">
          <ac:chgData name="Christine Gregg" userId="ba5b91ef4829dc25" providerId="LiveId" clId="{C0D93602-44FC-4186-9446-D614232D4B15}" dt="2021-02-22T01:34:57.594" v="2624" actId="14100"/>
          <ac:picMkLst>
            <pc:docMk/>
            <pc:sldMk cId="0" sldId="262"/>
            <ac:picMk id="2" creationId="{957DDC7F-2CD3-48F1-A9D2-6877EBD859E3}"/>
          </ac:picMkLst>
        </pc:picChg>
      </pc:sldChg>
      <pc:sldChg chg="modSp mod">
        <pc:chgData name="Christine Gregg" userId="ba5b91ef4829dc25" providerId="LiveId" clId="{C0D93602-44FC-4186-9446-D614232D4B15}" dt="2021-02-21T21:44:17.299" v="1936" actId="207"/>
        <pc:sldMkLst>
          <pc:docMk/>
          <pc:sldMk cId="0" sldId="263"/>
        </pc:sldMkLst>
        <pc:graphicFrameChg chg="modGraphic">
          <ac:chgData name="Christine Gregg" userId="ba5b91ef4829dc25" providerId="LiveId" clId="{C0D93602-44FC-4186-9446-D614232D4B15}" dt="2021-02-21T21:44:17.299" v="1936" actId="207"/>
          <ac:graphicFrameMkLst>
            <pc:docMk/>
            <pc:sldMk cId="0" sldId="263"/>
            <ac:graphicFrameMk id="203" creationId="{00000000-0000-0000-0000-000000000000}"/>
          </ac:graphicFrameMkLst>
        </pc:graphicFrameChg>
      </pc:sldChg>
      <pc:sldChg chg="addSp delSp modSp mod">
        <pc:chgData name="Christine Gregg" userId="ba5b91ef4829dc25" providerId="LiveId" clId="{C0D93602-44FC-4186-9446-D614232D4B15}" dt="2021-02-22T01:56:17.700" v="2845" actId="20577"/>
        <pc:sldMkLst>
          <pc:docMk/>
          <pc:sldMk cId="0" sldId="268"/>
        </pc:sldMkLst>
        <pc:spChg chg="add del mod">
          <ac:chgData name="Christine Gregg" userId="ba5b91ef4829dc25" providerId="LiveId" clId="{C0D93602-44FC-4186-9446-D614232D4B15}" dt="2021-02-21T21:42:12.869" v="1882" actId="478"/>
          <ac:spMkLst>
            <pc:docMk/>
            <pc:sldMk cId="0" sldId="268"/>
            <ac:spMk id="6" creationId="{4CFA6133-A93D-4C28-B010-9F16EF1EDED8}"/>
          </ac:spMkLst>
        </pc:spChg>
        <pc:spChg chg="add del mod">
          <ac:chgData name="Christine Gregg" userId="ba5b91ef4829dc25" providerId="LiveId" clId="{C0D93602-44FC-4186-9446-D614232D4B15}" dt="2021-02-21T21:42:20.212" v="1884" actId="478"/>
          <ac:spMkLst>
            <pc:docMk/>
            <pc:sldMk cId="0" sldId="268"/>
            <ac:spMk id="8" creationId="{CDF3917E-1557-4C04-9A08-47AA095CA99A}"/>
          </ac:spMkLst>
        </pc:spChg>
        <pc:spChg chg="add del mod ord">
          <ac:chgData name="Christine Gregg" userId="ba5b91ef4829dc25" providerId="LiveId" clId="{C0D93602-44FC-4186-9446-D614232D4B15}" dt="2021-02-21T21:53:47.536" v="2018" actId="478"/>
          <ac:spMkLst>
            <pc:docMk/>
            <pc:sldMk cId="0" sldId="268"/>
            <ac:spMk id="9" creationId="{89ECDDE1-D1E7-42A9-92BF-C8F194FC6467}"/>
          </ac:spMkLst>
        </pc:spChg>
        <pc:spChg chg="add del mod ord">
          <ac:chgData name="Christine Gregg" userId="ba5b91ef4829dc25" providerId="LiveId" clId="{C0D93602-44FC-4186-9446-D614232D4B15}" dt="2021-02-21T21:54:25.586" v="2029" actId="11529"/>
          <ac:spMkLst>
            <pc:docMk/>
            <pc:sldMk cId="0" sldId="268"/>
            <ac:spMk id="10" creationId="{76141A9B-12BE-410E-B27B-1089D85F75F9}"/>
          </ac:spMkLst>
        </pc:spChg>
        <pc:spChg chg="add mod">
          <ac:chgData name="Christine Gregg" userId="ba5b91ef4829dc25" providerId="LiveId" clId="{C0D93602-44FC-4186-9446-D614232D4B15}" dt="2021-02-21T22:02:34.815" v="2068" actId="208"/>
          <ac:spMkLst>
            <pc:docMk/>
            <pc:sldMk cId="0" sldId="268"/>
            <ac:spMk id="11" creationId="{7191D72A-EC5D-41C7-9120-DC3275C5E534}"/>
          </ac:spMkLst>
        </pc:spChg>
        <pc:spChg chg="add mod">
          <ac:chgData name="Christine Gregg" userId="ba5b91ef4829dc25" providerId="LiveId" clId="{C0D93602-44FC-4186-9446-D614232D4B15}" dt="2021-02-21T22:02:23.116" v="2066" actId="208"/>
          <ac:spMkLst>
            <pc:docMk/>
            <pc:sldMk cId="0" sldId="268"/>
            <ac:spMk id="18" creationId="{6EAFBED1-CEA1-4A9A-ACA4-C6AE659C1DFF}"/>
          </ac:spMkLst>
        </pc:spChg>
        <pc:spChg chg="add mod">
          <ac:chgData name="Christine Gregg" userId="ba5b91ef4829dc25" providerId="LiveId" clId="{C0D93602-44FC-4186-9446-D614232D4B15}" dt="2021-02-21T22:02:26.279" v="2067" actId="208"/>
          <ac:spMkLst>
            <pc:docMk/>
            <pc:sldMk cId="0" sldId="268"/>
            <ac:spMk id="19" creationId="{824362EB-50D1-4253-AFD8-83C176E2AC83}"/>
          </ac:spMkLst>
        </pc:spChg>
        <pc:spChg chg="del">
          <ac:chgData name="Christine Gregg" userId="ba5b91ef4829dc25" providerId="LiveId" clId="{C0D93602-44FC-4186-9446-D614232D4B15}" dt="2021-02-21T21:42:17.911" v="1883" actId="478"/>
          <ac:spMkLst>
            <pc:docMk/>
            <pc:sldMk cId="0" sldId="268"/>
            <ac:spMk id="266" creationId="{00000000-0000-0000-0000-000000000000}"/>
          </ac:spMkLst>
        </pc:spChg>
        <pc:spChg chg="mod">
          <ac:chgData name="Christine Gregg" userId="ba5b91ef4829dc25" providerId="LiveId" clId="{C0D93602-44FC-4186-9446-D614232D4B15}" dt="2021-02-21T22:22:04.138" v="2232" actId="108"/>
          <ac:spMkLst>
            <pc:docMk/>
            <pc:sldMk cId="0" sldId="268"/>
            <ac:spMk id="268" creationId="{00000000-0000-0000-0000-000000000000}"/>
          </ac:spMkLst>
        </pc:spChg>
        <pc:spChg chg="del">
          <ac:chgData name="Christine Gregg" userId="ba5b91ef4829dc25" providerId="LiveId" clId="{C0D93602-44FC-4186-9446-D614232D4B15}" dt="2021-02-21T21:42:09.999" v="1881" actId="478"/>
          <ac:spMkLst>
            <pc:docMk/>
            <pc:sldMk cId="0" sldId="268"/>
            <ac:spMk id="269" creationId="{00000000-0000-0000-0000-000000000000}"/>
          </ac:spMkLst>
        </pc:spChg>
        <pc:graphicFrameChg chg="add del mod">
          <ac:chgData name="Christine Gregg" userId="ba5b91ef4829dc25" providerId="LiveId" clId="{C0D93602-44FC-4186-9446-D614232D4B15}" dt="2021-02-21T21:04:00.050" v="989" actId="478"/>
          <ac:graphicFrameMkLst>
            <pc:docMk/>
            <pc:sldMk cId="0" sldId="268"/>
            <ac:graphicFrameMk id="2" creationId="{AF20E723-1AF6-4F07-B4B7-1F1AB37A5236}"/>
          </ac:graphicFrameMkLst>
        </pc:graphicFrameChg>
        <pc:graphicFrameChg chg="add mod">
          <ac:chgData name="Christine Gregg" userId="ba5b91ef4829dc25" providerId="LiveId" clId="{C0D93602-44FC-4186-9446-D614232D4B15}" dt="2021-02-22T01:56:17.700" v="2845" actId="20577"/>
          <ac:graphicFrameMkLst>
            <pc:docMk/>
            <pc:sldMk cId="0" sldId="268"/>
            <ac:graphicFrameMk id="3" creationId="{27570BD5-BC6E-4BC0-A482-5666DC3D7C1F}"/>
          </ac:graphicFrameMkLst>
        </pc:graphicFrameChg>
        <pc:graphicFrameChg chg="add del mod">
          <ac:chgData name="Christine Gregg" userId="ba5b91ef4829dc25" providerId="LiveId" clId="{C0D93602-44FC-4186-9446-D614232D4B15}" dt="2021-02-21T21:32:36.409" v="1298" actId="478"/>
          <ac:graphicFrameMkLst>
            <pc:docMk/>
            <pc:sldMk cId="0" sldId="268"/>
            <ac:graphicFrameMk id="4" creationId="{02FA4C42-EB14-42A1-A0AA-1541A97162BC}"/>
          </ac:graphicFrameMkLst>
        </pc:graphicFrameChg>
        <pc:picChg chg="add mod">
          <ac:chgData name="Christine Gregg" userId="ba5b91ef4829dc25" providerId="LiveId" clId="{C0D93602-44FC-4186-9446-D614232D4B15}" dt="2021-02-21T22:02:56.923" v="2069" actId="207"/>
          <ac:picMkLst>
            <pc:docMk/>
            <pc:sldMk cId="0" sldId="268"/>
            <ac:picMk id="13" creationId="{D9C58A1E-83FA-4B96-8907-0CF6A78B5DEB}"/>
          </ac:picMkLst>
        </pc:picChg>
        <pc:picChg chg="add del mod">
          <ac:chgData name="Christine Gregg" userId="ba5b91ef4829dc25" providerId="LiveId" clId="{C0D93602-44FC-4186-9446-D614232D4B15}" dt="2021-02-21T22:01:40.656" v="2061" actId="478"/>
          <ac:picMkLst>
            <pc:docMk/>
            <pc:sldMk cId="0" sldId="268"/>
            <ac:picMk id="15" creationId="{A7D99F5A-472B-4B88-8534-6CA19852129D}"/>
          </ac:picMkLst>
        </pc:picChg>
        <pc:picChg chg="add mod">
          <ac:chgData name="Christine Gregg" userId="ba5b91ef4829dc25" providerId="LiveId" clId="{C0D93602-44FC-4186-9446-D614232D4B15}" dt="2021-02-21T22:03:01.046" v="2070" actId="207"/>
          <ac:picMkLst>
            <pc:docMk/>
            <pc:sldMk cId="0" sldId="268"/>
            <ac:picMk id="17" creationId="{4DEBD92B-06F4-4DB0-8704-1D0E076DC535}"/>
          </ac:picMkLst>
        </pc:picChg>
        <pc:picChg chg="add del mod">
          <ac:chgData name="Christine Gregg" userId="ba5b91ef4829dc25" providerId="LiveId" clId="{C0D93602-44FC-4186-9446-D614232D4B15}" dt="2021-02-21T22:09:16.104" v="2107" actId="478"/>
          <ac:picMkLst>
            <pc:docMk/>
            <pc:sldMk cId="0" sldId="268"/>
            <ac:picMk id="21" creationId="{B6AC15FE-CF7E-4389-B8B4-35E4EC0C19FC}"/>
          </ac:picMkLst>
        </pc:picChg>
        <pc:picChg chg="add del mod">
          <ac:chgData name="Christine Gregg" userId="ba5b91ef4829dc25" providerId="LiveId" clId="{C0D93602-44FC-4186-9446-D614232D4B15}" dt="2021-02-21T22:09:16.863" v="2108" actId="478"/>
          <ac:picMkLst>
            <pc:docMk/>
            <pc:sldMk cId="0" sldId="268"/>
            <ac:picMk id="23" creationId="{8586BB07-D9A4-4E85-BDA3-C9F64F5B4959}"/>
          </ac:picMkLst>
        </pc:picChg>
        <pc:picChg chg="add del mod">
          <ac:chgData name="Christine Gregg" userId="ba5b91ef4829dc25" providerId="LiveId" clId="{C0D93602-44FC-4186-9446-D614232D4B15}" dt="2021-02-21T22:10:13.351" v="2151" actId="478"/>
          <ac:picMkLst>
            <pc:docMk/>
            <pc:sldMk cId="0" sldId="268"/>
            <ac:picMk id="25" creationId="{3AAA90EF-C4D7-4B65-A476-11E1742F786D}"/>
          </ac:picMkLst>
        </pc:picChg>
        <pc:picChg chg="add del mod">
          <ac:chgData name="Christine Gregg" userId="ba5b91ef4829dc25" providerId="LiveId" clId="{C0D93602-44FC-4186-9446-D614232D4B15}" dt="2021-02-21T22:10:23.454" v="2154" actId="478"/>
          <ac:picMkLst>
            <pc:docMk/>
            <pc:sldMk cId="0" sldId="268"/>
            <ac:picMk id="27" creationId="{117436E7-5967-4BE2-ACE1-5A972B71A38F}"/>
          </ac:picMkLst>
        </pc:picChg>
        <pc:picChg chg="add del mod">
          <ac:chgData name="Christine Gregg" userId="ba5b91ef4829dc25" providerId="LiveId" clId="{C0D93602-44FC-4186-9446-D614232D4B15}" dt="2021-02-21T22:10:22.998" v="2153" actId="478"/>
          <ac:picMkLst>
            <pc:docMk/>
            <pc:sldMk cId="0" sldId="268"/>
            <ac:picMk id="29" creationId="{105E0394-8C7F-442F-9AE4-5D706139E3D3}"/>
          </ac:picMkLst>
        </pc:picChg>
        <pc:picChg chg="add mod">
          <ac:chgData name="Christine Gregg" userId="ba5b91ef4829dc25" providerId="LiveId" clId="{C0D93602-44FC-4186-9446-D614232D4B15}" dt="2021-02-21T22:10:21.558" v="2152" actId="1076"/>
          <ac:picMkLst>
            <pc:docMk/>
            <pc:sldMk cId="0" sldId="268"/>
            <ac:picMk id="31" creationId="{C837D1B2-202E-4AD3-A5D0-867C70773515}"/>
          </ac:picMkLst>
        </pc:picChg>
      </pc:sldChg>
      <pc:sldChg chg="del">
        <pc:chgData name="Christine Gregg" userId="ba5b91ef4829dc25" providerId="LiveId" clId="{C0D93602-44FC-4186-9446-D614232D4B15}" dt="2021-02-21T22:13:15.242" v="2200" actId="2696"/>
        <pc:sldMkLst>
          <pc:docMk/>
          <pc:sldMk cId="0" sldId="269"/>
        </pc:sldMkLst>
      </pc:sldChg>
      <pc:sldChg chg="addSp delSp modSp mod">
        <pc:chgData name="Christine Gregg" userId="ba5b91ef4829dc25" providerId="LiveId" clId="{C0D93602-44FC-4186-9446-D614232D4B15}" dt="2021-02-22T02:18:33.196" v="2979" actId="20577"/>
        <pc:sldMkLst>
          <pc:docMk/>
          <pc:sldMk cId="0" sldId="270"/>
        </pc:sldMkLst>
        <pc:spChg chg="del mod">
          <ac:chgData name="Christine Gregg" userId="ba5b91ef4829dc25" providerId="LiveId" clId="{C0D93602-44FC-4186-9446-D614232D4B15}" dt="2021-02-21T22:32:25.112" v="2301" actId="478"/>
          <ac:spMkLst>
            <pc:docMk/>
            <pc:sldMk cId="0" sldId="270"/>
            <ac:spMk id="286" creationId="{00000000-0000-0000-0000-000000000000}"/>
          </ac:spMkLst>
        </pc:spChg>
        <pc:spChg chg="mod">
          <ac:chgData name="Christine Gregg" userId="ba5b91ef4829dc25" providerId="LiveId" clId="{C0D93602-44FC-4186-9446-D614232D4B15}" dt="2021-02-22T00:49:32.184" v="2621" actId="207"/>
          <ac:spMkLst>
            <pc:docMk/>
            <pc:sldMk cId="0" sldId="270"/>
            <ac:spMk id="288" creationId="{00000000-0000-0000-0000-000000000000}"/>
          </ac:spMkLst>
        </pc:spChg>
        <pc:graphicFrameChg chg="add del mod">
          <ac:chgData name="Christine Gregg" userId="ba5b91ef4829dc25" providerId="LiveId" clId="{C0D93602-44FC-4186-9446-D614232D4B15}" dt="2021-02-21T22:26:28.937" v="2245" actId="478"/>
          <ac:graphicFrameMkLst>
            <pc:docMk/>
            <pc:sldMk cId="0" sldId="270"/>
            <ac:graphicFrameMk id="2" creationId="{102D6163-E053-43BF-BC1B-69FB9FC1F8EB}"/>
          </ac:graphicFrameMkLst>
        </pc:graphicFrameChg>
        <pc:graphicFrameChg chg="add mod">
          <ac:chgData name="Christine Gregg" userId="ba5b91ef4829dc25" providerId="LiveId" clId="{C0D93602-44FC-4186-9446-D614232D4B15}" dt="2021-02-22T02:18:33.196" v="2979" actId="20577"/>
          <ac:graphicFrameMkLst>
            <pc:docMk/>
            <pc:sldMk cId="0" sldId="270"/>
            <ac:graphicFrameMk id="5" creationId="{688E33EB-D019-4D89-9699-7D0BAD03BA15}"/>
          </ac:graphicFrameMkLst>
        </pc:graphicFrameChg>
      </pc:sldChg>
      <pc:sldChg chg="addSp delSp modSp mod modAnim">
        <pc:chgData name="Christine Gregg" userId="ba5b91ef4829dc25" providerId="LiveId" clId="{C0D93602-44FC-4186-9446-D614232D4B15}" dt="2021-02-21T20:27:20.513" v="752" actId="1076"/>
        <pc:sldMkLst>
          <pc:docMk/>
          <pc:sldMk cId="3311369627" sldId="272"/>
        </pc:sldMkLst>
        <pc:spChg chg="mod">
          <ac:chgData name="Christine Gregg" userId="ba5b91ef4829dc25" providerId="LiveId" clId="{C0D93602-44FC-4186-9446-D614232D4B15}" dt="2021-02-21T20:26:54.620" v="747" actId="20577"/>
          <ac:spMkLst>
            <pc:docMk/>
            <pc:sldMk cId="3311369627" sldId="272"/>
            <ac:spMk id="4" creationId="{3EBCB1D5-7DEE-4FAD-BBB4-DBFFFDFAF4BE}"/>
          </ac:spMkLst>
        </pc:spChg>
        <pc:spChg chg="del">
          <ac:chgData name="Christine Gregg" userId="ba5b91ef4829dc25" providerId="LiveId" clId="{C0D93602-44FC-4186-9446-D614232D4B15}" dt="2021-02-21T20:25:51.053" v="728" actId="478"/>
          <ac:spMkLst>
            <pc:docMk/>
            <pc:sldMk cId="3311369627" sldId="272"/>
            <ac:spMk id="32" creationId="{41B5337A-7361-48D8-93B2-C34FBE5BDC0B}"/>
          </ac:spMkLst>
        </pc:spChg>
        <pc:picChg chg="mod">
          <ac:chgData name="Christine Gregg" userId="ba5b91ef4829dc25" providerId="LiveId" clId="{C0D93602-44FC-4186-9446-D614232D4B15}" dt="2021-02-21T20:25:59.538" v="729" actId="207"/>
          <ac:picMkLst>
            <pc:docMk/>
            <pc:sldMk cId="3311369627" sldId="272"/>
            <ac:picMk id="5" creationId="{AEFCE242-5019-408B-80BC-D9D619C907D8}"/>
          </ac:picMkLst>
        </pc:picChg>
        <pc:picChg chg="mod">
          <ac:chgData name="Christine Gregg" userId="ba5b91ef4829dc25" providerId="LiveId" clId="{C0D93602-44FC-4186-9446-D614232D4B15}" dt="2021-02-21T20:26:50.096" v="737" actId="207"/>
          <ac:picMkLst>
            <pc:docMk/>
            <pc:sldMk cId="3311369627" sldId="272"/>
            <ac:picMk id="7" creationId="{5C4C81FF-EE03-4A73-8B9F-F34619D7A05C}"/>
          </ac:picMkLst>
        </pc:picChg>
        <pc:picChg chg="add mod">
          <ac:chgData name="Christine Gregg" userId="ba5b91ef4829dc25" providerId="LiveId" clId="{C0D93602-44FC-4186-9446-D614232D4B15}" dt="2021-02-21T20:27:20.513" v="752" actId="1076"/>
          <ac:picMkLst>
            <pc:docMk/>
            <pc:sldMk cId="3311369627" sldId="272"/>
            <ac:picMk id="22" creationId="{2E25484E-69B6-4B96-BA23-5773F7808795}"/>
          </ac:picMkLst>
        </pc:picChg>
      </pc:sldChg>
      <pc:sldChg chg="new del">
        <pc:chgData name="Christine Gregg" userId="ba5b91ef4829dc25" providerId="LiveId" clId="{C0D93602-44FC-4186-9446-D614232D4B15}" dt="2021-02-21T18:37:32.772" v="18" actId="47"/>
        <pc:sldMkLst>
          <pc:docMk/>
          <pc:sldMk cId="877954269" sldId="273"/>
        </pc:sldMkLst>
      </pc:sldChg>
      <pc:sldChg chg="addSp delSp modSp add mod addAnim delAnim modAnim">
        <pc:chgData name="Christine Gregg" userId="ba5b91ef4829dc25" providerId="LiveId" clId="{C0D93602-44FC-4186-9446-D614232D4B15}" dt="2021-02-21T20:28:28.929" v="784" actId="20577"/>
        <pc:sldMkLst>
          <pc:docMk/>
          <pc:sldMk cId="3770037881" sldId="273"/>
        </pc:sldMkLst>
        <pc:spChg chg="mod">
          <ac:chgData name="Christine Gregg" userId="ba5b91ef4829dc25" providerId="LiveId" clId="{C0D93602-44FC-4186-9446-D614232D4B15}" dt="2021-02-21T20:28:28.929" v="784" actId="20577"/>
          <ac:spMkLst>
            <pc:docMk/>
            <pc:sldMk cId="3770037881" sldId="273"/>
            <ac:spMk id="4" creationId="{3EBCB1D5-7DEE-4FAD-BBB4-DBFFFDFAF4BE}"/>
          </ac:spMkLst>
        </pc:spChg>
        <pc:picChg chg="mod">
          <ac:chgData name="Christine Gregg" userId="ba5b91ef4829dc25" providerId="LiveId" clId="{C0D93602-44FC-4186-9446-D614232D4B15}" dt="2021-02-21T20:28:17.754" v="766" actId="207"/>
          <ac:picMkLst>
            <pc:docMk/>
            <pc:sldMk cId="3770037881" sldId="273"/>
            <ac:picMk id="5" creationId="{AEFCE242-5019-408B-80BC-D9D619C907D8}"/>
          </ac:picMkLst>
        </pc:picChg>
        <pc:picChg chg="mod">
          <ac:chgData name="Christine Gregg" userId="ba5b91ef4829dc25" providerId="LiveId" clId="{C0D93602-44FC-4186-9446-D614232D4B15}" dt="2021-02-21T20:28:21.638" v="767" actId="207"/>
          <ac:picMkLst>
            <pc:docMk/>
            <pc:sldMk cId="3770037881" sldId="273"/>
            <ac:picMk id="7" creationId="{5C4C81FF-EE03-4A73-8B9F-F34619D7A05C}"/>
          </ac:picMkLst>
        </pc:picChg>
        <pc:picChg chg="add del">
          <ac:chgData name="Christine Gregg" userId="ba5b91ef4829dc25" providerId="LiveId" clId="{C0D93602-44FC-4186-9446-D614232D4B15}" dt="2021-02-21T20:28:02.212" v="765" actId="478"/>
          <ac:picMkLst>
            <pc:docMk/>
            <pc:sldMk cId="3770037881" sldId="273"/>
            <ac:picMk id="22" creationId="{2E25484E-69B6-4B96-BA23-5773F7808795}"/>
          </ac:picMkLst>
        </pc:picChg>
        <pc:picChg chg="add mod ord">
          <ac:chgData name="Christine Gregg" userId="ba5b91ef4829dc25" providerId="LiveId" clId="{C0D93602-44FC-4186-9446-D614232D4B15}" dt="2021-02-21T20:28:00.054" v="764" actId="167"/>
          <ac:picMkLst>
            <pc:docMk/>
            <pc:sldMk cId="3770037881" sldId="273"/>
            <ac:picMk id="23" creationId="{5EC77D48-FE1C-4411-88F4-991363B41372}"/>
          </ac:picMkLst>
        </pc:picChg>
      </pc:sldChg>
      <pc:sldChg chg="addSp delSp modSp add mod delAnim modAnim">
        <pc:chgData name="Christine Gregg" userId="ba5b91ef4829dc25" providerId="LiveId" clId="{C0D93602-44FC-4186-9446-D614232D4B15}" dt="2021-02-21T20:32:01.582" v="832" actId="20577"/>
        <pc:sldMkLst>
          <pc:docMk/>
          <pc:sldMk cId="1654945636" sldId="274"/>
        </pc:sldMkLst>
        <pc:spChg chg="mod">
          <ac:chgData name="Christine Gregg" userId="ba5b91ef4829dc25" providerId="LiveId" clId="{C0D93602-44FC-4186-9446-D614232D4B15}" dt="2021-02-21T20:32:01.582" v="832" actId="20577"/>
          <ac:spMkLst>
            <pc:docMk/>
            <pc:sldMk cId="1654945636" sldId="274"/>
            <ac:spMk id="4" creationId="{3EBCB1D5-7DEE-4FAD-BBB4-DBFFFDFAF4BE}"/>
          </ac:spMkLst>
        </pc:spChg>
        <pc:picChg chg="mod">
          <ac:chgData name="Christine Gregg" userId="ba5b91ef4829dc25" providerId="LiveId" clId="{C0D93602-44FC-4186-9446-D614232D4B15}" dt="2021-02-21T20:30:18.583" v="818" actId="207"/>
          <ac:picMkLst>
            <pc:docMk/>
            <pc:sldMk cId="1654945636" sldId="274"/>
            <ac:picMk id="7" creationId="{5C4C81FF-EE03-4A73-8B9F-F34619D7A05C}"/>
          </ac:picMkLst>
        </pc:picChg>
        <pc:picChg chg="mod">
          <ac:chgData name="Christine Gregg" userId="ba5b91ef4829dc25" providerId="LiveId" clId="{C0D93602-44FC-4186-9446-D614232D4B15}" dt="2021-02-21T20:30:45.244" v="819" actId="207"/>
          <ac:picMkLst>
            <pc:docMk/>
            <pc:sldMk cId="1654945636" sldId="274"/>
            <ac:picMk id="10" creationId="{F0935E5F-FA8B-4F01-9858-135F9DCCA76F}"/>
          </ac:picMkLst>
        </pc:picChg>
        <pc:picChg chg="add mod ord">
          <ac:chgData name="Christine Gregg" userId="ba5b91ef4829dc25" providerId="LiveId" clId="{C0D93602-44FC-4186-9446-D614232D4B15}" dt="2021-02-21T20:29:12.026" v="790" actId="167"/>
          <ac:picMkLst>
            <pc:docMk/>
            <pc:sldMk cId="1654945636" sldId="274"/>
            <ac:picMk id="22" creationId="{50006459-F2CE-475C-A12D-03DFC05E709E}"/>
          </ac:picMkLst>
        </pc:picChg>
        <pc:picChg chg="del">
          <ac:chgData name="Christine Gregg" userId="ba5b91ef4829dc25" providerId="LiveId" clId="{C0D93602-44FC-4186-9446-D614232D4B15}" dt="2021-02-21T20:29:13.474" v="791" actId="478"/>
          <ac:picMkLst>
            <pc:docMk/>
            <pc:sldMk cId="1654945636" sldId="274"/>
            <ac:picMk id="23" creationId="{5EC77D48-FE1C-4411-88F4-991363B41372}"/>
          </ac:picMkLst>
        </pc:picChg>
      </pc:sldChg>
      <pc:sldChg chg="addSp delSp modSp add mod delAnim modAnim">
        <pc:chgData name="Christine Gregg" userId="ba5b91ef4829dc25" providerId="LiveId" clId="{C0D93602-44FC-4186-9446-D614232D4B15}" dt="2021-02-21T20:33:28.209" v="852" actId="207"/>
        <pc:sldMkLst>
          <pc:docMk/>
          <pc:sldMk cId="1546733542" sldId="275"/>
        </pc:sldMkLst>
        <pc:spChg chg="mod">
          <ac:chgData name="Christine Gregg" userId="ba5b91ef4829dc25" providerId="LiveId" clId="{C0D93602-44FC-4186-9446-D614232D4B15}" dt="2021-02-21T20:32:08.629" v="839" actId="20577"/>
          <ac:spMkLst>
            <pc:docMk/>
            <pc:sldMk cId="1546733542" sldId="275"/>
            <ac:spMk id="4" creationId="{3EBCB1D5-7DEE-4FAD-BBB4-DBFFFDFAF4BE}"/>
          </ac:spMkLst>
        </pc:spChg>
        <pc:picChg chg="mod">
          <ac:chgData name="Christine Gregg" userId="ba5b91ef4829dc25" providerId="LiveId" clId="{C0D93602-44FC-4186-9446-D614232D4B15}" dt="2021-02-21T20:33:24.688" v="851" actId="207"/>
          <ac:picMkLst>
            <pc:docMk/>
            <pc:sldMk cId="1546733542" sldId="275"/>
            <ac:picMk id="10" creationId="{F0935E5F-FA8B-4F01-9858-135F9DCCA76F}"/>
          </ac:picMkLst>
        </pc:picChg>
        <pc:picChg chg="mod">
          <ac:chgData name="Christine Gregg" userId="ba5b91ef4829dc25" providerId="LiveId" clId="{C0D93602-44FC-4186-9446-D614232D4B15}" dt="2021-02-21T20:33:28.209" v="852" actId="207"/>
          <ac:picMkLst>
            <pc:docMk/>
            <pc:sldMk cId="1546733542" sldId="275"/>
            <ac:picMk id="11" creationId="{2D4FFD69-D5C9-4E1A-9D5F-3710EB2F32FB}"/>
          </ac:picMkLst>
        </pc:picChg>
        <pc:picChg chg="del">
          <ac:chgData name="Christine Gregg" userId="ba5b91ef4829dc25" providerId="LiveId" clId="{C0D93602-44FC-4186-9446-D614232D4B15}" dt="2021-02-21T20:32:36.566" v="844" actId="478"/>
          <ac:picMkLst>
            <pc:docMk/>
            <pc:sldMk cId="1546733542" sldId="275"/>
            <ac:picMk id="22" creationId="{50006459-F2CE-475C-A12D-03DFC05E709E}"/>
          </ac:picMkLst>
        </pc:picChg>
        <pc:picChg chg="add mod ord">
          <ac:chgData name="Christine Gregg" userId="ba5b91ef4829dc25" providerId="LiveId" clId="{C0D93602-44FC-4186-9446-D614232D4B15}" dt="2021-02-21T20:32:35.327" v="843" actId="167"/>
          <ac:picMkLst>
            <pc:docMk/>
            <pc:sldMk cId="1546733542" sldId="275"/>
            <ac:picMk id="23" creationId="{770AEFC2-6EA2-499B-B0B1-2AF616360EF2}"/>
          </ac:picMkLst>
        </pc:picChg>
      </pc:sldChg>
      <pc:sldChg chg="addSp delSp modSp add mod delAnim modAnim">
        <pc:chgData name="Christine Gregg" userId="ba5b91ef4829dc25" providerId="LiveId" clId="{C0D93602-44FC-4186-9446-D614232D4B15}" dt="2021-02-21T20:35:26.225" v="898" actId="20577"/>
        <pc:sldMkLst>
          <pc:docMk/>
          <pc:sldMk cId="2285546014" sldId="276"/>
        </pc:sldMkLst>
        <pc:spChg chg="mod">
          <ac:chgData name="Christine Gregg" userId="ba5b91ef4829dc25" providerId="LiveId" clId="{C0D93602-44FC-4186-9446-D614232D4B15}" dt="2021-02-21T20:35:26.225" v="898" actId="20577"/>
          <ac:spMkLst>
            <pc:docMk/>
            <pc:sldMk cId="2285546014" sldId="276"/>
            <ac:spMk id="4" creationId="{3EBCB1D5-7DEE-4FAD-BBB4-DBFFFDFAF4BE}"/>
          </ac:spMkLst>
        </pc:spChg>
        <pc:picChg chg="mod">
          <ac:chgData name="Christine Gregg" userId="ba5b91ef4829dc25" providerId="LiveId" clId="{C0D93602-44FC-4186-9446-D614232D4B15}" dt="2021-02-21T20:34:54.287" v="859" actId="207"/>
          <ac:picMkLst>
            <pc:docMk/>
            <pc:sldMk cId="2285546014" sldId="276"/>
            <ac:picMk id="10" creationId="{F0935E5F-FA8B-4F01-9858-135F9DCCA76F}"/>
          </ac:picMkLst>
        </pc:picChg>
        <pc:picChg chg="mod">
          <ac:chgData name="Christine Gregg" userId="ba5b91ef4829dc25" providerId="LiveId" clId="{C0D93602-44FC-4186-9446-D614232D4B15}" dt="2021-02-21T20:34:57.711" v="860" actId="207"/>
          <ac:picMkLst>
            <pc:docMk/>
            <pc:sldMk cId="2285546014" sldId="276"/>
            <ac:picMk id="12" creationId="{80EB2C25-B92F-48A0-B2D6-49D2E5D7DA42}"/>
          </ac:picMkLst>
        </pc:picChg>
        <pc:picChg chg="del">
          <ac:chgData name="Christine Gregg" userId="ba5b91ef4829dc25" providerId="LiveId" clId="{C0D93602-44FC-4186-9446-D614232D4B15}" dt="2021-02-21T20:32:30.918" v="842" actId="478"/>
          <ac:picMkLst>
            <pc:docMk/>
            <pc:sldMk cId="2285546014" sldId="276"/>
            <ac:picMk id="22" creationId="{50006459-F2CE-475C-A12D-03DFC05E709E}"/>
          </ac:picMkLst>
        </pc:picChg>
        <pc:picChg chg="del ord">
          <ac:chgData name="Christine Gregg" userId="ba5b91ef4829dc25" providerId="LiveId" clId="{C0D93602-44FC-4186-9446-D614232D4B15}" dt="2021-02-21T20:33:01.366" v="850" actId="478"/>
          <ac:picMkLst>
            <pc:docMk/>
            <pc:sldMk cId="2285546014" sldId="276"/>
            <ac:picMk id="23" creationId="{770AEFC2-6EA2-499B-B0B1-2AF616360EF2}"/>
          </ac:picMkLst>
        </pc:picChg>
        <pc:picChg chg="add del mod ord">
          <ac:chgData name="Christine Gregg" userId="ba5b91ef4829dc25" providerId="LiveId" clId="{C0D93602-44FC-4186-9446-D614232D4B15}" dt="2021-02-21T20:34:24.575" v="858" actId="478"/>
          <ac:picMkLst>
            <pc:docMk/>
            <pc:sldMk cId="2285546014" sldId="276"/>
            <ac:picMk id="24" creationId="{A2E9996C-33A8-4F64-9227-DD7B2150D4A5}"/>
          </ac:picMkLst>
        </pc:picChg>
        <pc:picChg chg="add mod ord">
          <ac:chgData name="Christine Gregg" userId="ba5b91ef4829dc25" providerId="LiveId" clId="{C0D93602-44FC-4186-9446-D614232D4B15}" dt="2021-02-21T20:34:22.486" v="857" actId="167"/>
          <ac:picMkLst>
            <pc:docMk/>
            <pc:sldMk cId="2285546014" sldId="276"/>
            <ac:picMk id="25" creationId="{7C7AD93F-C894-41F7-A226-05D0DD3A4C7C}"/>
          </ac:picMkLst>
        </pc:picChg>
      </pc:sldChg>
      <pc:sldChg chg="addSp delSp modSp new del mod modClrScheme chgLayout">
        <pc:chgData name="Christine Gregg" userId="ba5b91ef4829dc25" providerId="LiveId" clId="{C0D93602-44FC-4186-9446-D614232D4B15}" dt="2021-02-21T20:48:10.941" v="955" actId="2696"/>
        <pc:sldMkLst>
          <pc:docMk/>
          <pc:sldMk cId="1703106118" sldId="277"/>
        </pc:sldMkLst>
        <pc:spChg chg="add del mod">
          <ac:chgData name="Christine Gregg" userId="ba5b91ef4829dc25" providerId="LiveId" clId="{C0D93602-44FC-4186-9446-D614232D4B15}" dt="2021-02-21T20:46:59.279" v="946" actId="2711"/>
          <ac:spMkLst>
            <pc:docMk/>
            <pc:sldMk cId="1703106118" sldId="277"/>
            <ac:spMk id="2" creationId="{DD834941-A88A-4F04-928F-169C71D40FD1}"/>
          </ac:spMkLst>
        </pc:spChg>
        <pc:spChg chg="add del mod">
          <ac:chgData name="Christine Gregg" userId="ba5b91ef4829dc25" providerId="LiveId" clId="{C0D93602-44FC-4186-9446-D614232D4B15}" dt="2021-02-21T20:46:47.147" v="944" actId="478"/>
          <ac:spMkLst>
            <pc:docMk/>
            <pc:sldMk cId="1703106118" sldId="277"/>
            <ac:spMk id="3" creationId="{2BB91ABB-40CC-4DA5-8CFA-938DB2B2C77B}"/>
          </ac:spMkLst>
        </pc:spChg>
        <pc:spChg chg="mod ord modVis">
          <ac:chgData name="Christine Gregg" userId="ba5b91ef4829dc25" providerId="LiveId" clId="{C0D93602-44FC-4186-9446-D614232D4B15}" dt="2021-02-21T20:46:07.764" v="920" actId="26606"/>
          <ac:spMkLst>
            <pc:docMk/>
            <pc:sldMk cId="1703106118" sldId="277"/>
            <ac:spMk id="4" creationId="{134F58A8-53AD-4300-A244-F92FCB62A96A}"/>
          </ac:spMkLst>
        </pc:spChg>
        <pc:spChg chg="add del mod">
          <ac:chgData name="Christine Gregg" userId="ba5b91ef4829dc25" providerId="LiveId" clId="{C0D93602-44FC-4186-9446-D614232D4B15}" dt="2021-02-21T20:46:49.301" v="945" actId="478"/>
          <ac:spMkLst>
            <pc:docMk/>
            <pc:sldMk cId="1703106118" sldId="277"/>
            <ac:spMk id="7" creationId="{834A4EE1-70C9-46CB-A5BF-2158F55A253E}"/>
          </ac:spMkLst>
        </pc:spChg>
        <pc:picChg chg="add del mod ord">
          <ac:chgData name="Christine Gregg" userId="ba5b91ef4829dc25" providerId="LiveId" clId="{C0D93602-44FC-4186-9446-D614232D4B15}" dt="2021-02-21T20:47:06.853" v="947" actId="478"/>
          <ac:picMkLst>
            <pc:docMk/>
            <pc:sldMk cId="1703106118" sldId="277"/>
            <ac:picMk id="5" creationId="{10CD59E2-7989-4E51-91A8-D88B9F16C6B5}"/>
          </ac:picMkLst>
        </pc:picChg>
        <pc:picChg chg="add del mod">
          <ac:chgData name="Christine Gregg" userId="ba5b91ef4829dc25" providerId="LiveId" clId="{C0D93602-44FC-4186-9446-D614232D4B15}" dt="2021-02-21T20:47:53.798" v="949" actId="478"/>
          <ac:picMkLst>
            <pc:docMk/>
            <pc:sldMk cId="1703106118" sldId="277"/>
            <ac:picMk id="9" creationId="{6829AABC-2504-423E-B72B-3C89B6A47C33}"/>
          </ac:picMkLst>
        </pc:picChg>
        <pc:picChg chg="add del mod">
          <ac:chgData name="Christine Gregg" userId="ba5b91ef4829dc25" providerId="LiveId" clId="{C0D93602-44FC-4186-9446-D614232D4B15}" dt="2021-02-21T20:48:08.564" v="954" actId="478"/>
          <ac:picMkLst>
            <pc:docMk/>
            <pc:sldMk cId="1703106118" sldId="277"/>
            <ac:picMk id="10" creationId="{74865D51-1FDC-4A98-909B-5F8C9A5D6C67}"/>
          </ac:picMkLst>
        </pc:picChg>
      </pc:sldChg>
      <pc:sldChg chg="addSp delSp modSp add mod">
        <pc:chgData name="Christine Gregg" userId="ba5b91ef4829dc25" providerId="LiveId" clId="{C0D93602-44FC-4186-9446-D614232D4B15}" dt="2021-02-22T01:36:54.526" v="2637" actId="478"/>
        <pc:sldMkLst>
          <pc:docMk/>
          <pc:sldMk cId="2163267468" sldId="277"/>
        </pc:sldMkLst>
        <pc:spChg chg="add del mod">
          <ac:chgData name="Christine Gregg" userId="ba5b91ef4829dc25" providerId="LiveId" clId="{C0D93602-44FC-4186-9446-D614232D4B15}" dt="2021-02-22T01:36:54.526" v="2637" actId="478"/>
          <ac:spMkLst>
            <pc:docMk/>
            <pc:sldMk cId="2163267468" sldId="277"/>
            <ac:spMk id="4" creationId="{DF73576F-5F7F-43DA-B473-DBCD7E3BFD96}"/>
          </ac:spMkLst>
        </pc:spChg>
        <pc:spChg chg="add del">
          <ac:chgData name="Christine Gregg" userId="ba5b91ef4829dc25" providerId="LiveId" clId="{C0D93602-44FC-4186-9446-D614232D4B15}" dt="2021-02-22T01:36:54.526" v="2637" actId="478"/>
          <ac:spMkLst>
            <pc:docMk/>
            <pc:sldMk cId="2163267468" sldId="277"/>
            <ac:spMk id="178" creationId="{00000000-0000-0000-0000-000000000000}"/>
          </ac:spMkLst>
        </pc:spChg>
        <pc:picChg chg="mod">
          <ac:chgData name="Christine Gregg" userId="ba5b91ef4829dc25" providerId="LiveId" clId="{C0D93602-44FC-4186-9446-D614232D4B15}" dt="2021-02-22T01:36:53.145" v="2635" actId="14100"/>
          <ac:picMkLst>
            <pc:docMk/>
            <pc:sldMk cId="2163267468" sldId="277"/>
            <ac:picMk id="2" creationId="{787C03D4-767C-4061-BFDF-C3B5C6D53090}"/>
          </ac:picMkLst>
        </pc:picChg>
      </pc:sldChg>
      <pc:sldMasterChg chg="delSldLayout modSldLayout">
        <pc:chgData name="Christine Gregg" userId="ba5b91ef4829dc25" providerId="LiveId" clId="{C0D93602-44FC-4186-9446-D614232D4B15}" dt="2021-02-21T22:13:15.242" v="2200" actId="2696"/>
        <pc:sldMasterMkLst>
          <pc:docMk/>
          <pc:sldMasterMk cId="0" sldId="2147483648"/>
        </pc:sldMasterMkLst>
        <pc:sldLayoutChg chg="addSp delSp modSp mod">
          <pc:chgData name="Christine Gregg" userId="ba5b91ef4829dc25" providerId="LiveId" clId="{C0D93602-44FC-4186-9446-D614232D4B15}" dt="2021-02-21T20:44:56.866" v="910" actId="478"/>
          <pc:sldLayoutMkLst>
            <pc:docMk/>
            <pc:sldMasterMk cId="0" sldId="2147483648"/>
            <pc:sldLayoutMk cId="0" sldId="2147483649"/>
          </pc:sldLayoutMkLst>
          <pc:spChg chg="add del mod">
            <ac:chgData name="Christine Gregg" userId="ba5b91ef4829dc25" providerId="LiveId" clId="{C0D93602-44FC-4186-9446-D614232D4B15}" dt="2021-02-21T20:44:56.471" v="909"/>
            <ac:spMkLst>
              <pc:docMk/>
              <pc:sldMasterMk cId="0" sldId="2147483648"/>
              <pc:sldLayoutMk cId="0" sldId="2147483649"/>
              <ac:spMk id="8" creationId="{354D9F6A-CF3B-4B5F-B950-3D80948454DD}"/>
            </ac:spMkLst>
          </pc:spChg>
          <pc:spChg chg="add del">
            <ac:chgData name="Christine Gregg" userId="ba5b91ef4829dc25" providerId="LiveId" clId="{C0D93602-44FC-4186-9446-D614232D4B15}" dt="2021-02-21T20:44:56.866" v="910" actId="478"/>
            <ac:spMkLst>
              <pc:docMk/>
              <pc:sldMasterMk cId="0" sldId="2147483648"/>
              <pc:sldLayoutMk cId="0" sldId="2147483649"/>
              <ac:spMk id="19" creationId="{00000000-0000-0000-0000-000000000000}"/>
            </ac:spMkLst>
          </pc:spChg>
          <pc:spChg chg="add del">
            <ac:chgData name="Christine Gregg" userId="ba5b91ef4829dc25" providerId="LiveId" clId="{C0D93602-44FC-4186-9446-D614232D4B15}" dt="2021-02-21T20:44:56.866" v="910" actId="478"/>
            <ac:spMkLst>
              <pc:docMk/>
              <pc:sldMasterMk cId="0" sldId="2147483648"/>
              <pc:sldLayoutMk cId="0" sldId="2147483649"/>
              <ac:spMk id="20" creationId="{00000000-0000-0000-0000-000000000000}"/>
            </ac:spMkLst>
          </pc:spChg>
          <pc:spChg chg="add del">
            <ac:chgData name="Christine Gregg" userId="ba5b91ef4829dc25" providerId="LiveId" clId="{C0D93602-44FC-4186-9446-D614232D4B15}" dt="2021-02-21T20:44:56.866" v="910" actId="478"/>
            <ac:spMkLst>
              <pc:docMk/>
              <pc:sldMasterMk cId="0" sldId="2147483648"/>
              <pc:sldLayoutMk cId="0" sldId="2147483649"/>
              <ac:spMk id="21" creationId="{00000000-0000-0000-0000-000000000000}"/>
            </ac:spMkLst>
          </pc:spChg>
          <pc:picChg chg="add del mod">
            <ac:chgData name="Christine Gregg" userId="ba5b91ef4829dc25" providerId="LiveId" clId="{C0D93602-44FC-4186-9446-D614232D4B15}" dt="2021-02-21T20:44:56.471" v="909"/>
            <ac:picMkLst>
              <pc:docMk/>
              <pc:sldMasterMk cId="0" sldId="2147483648"/>
              <pc:sldLayoutMk cId="0" sldId="2147483649"/>
              <ac:picMk id="7" creationId="{7497BF76-E116-46E0-86E6-BC4B005B5841}"/>
            </ac:picMkLst>
          </pc:picChg>
        </pc:sldLayoutChg>
        <pc:sldLayoutChg chg="del">
          <pc:chgData name="Christine Gregg" userId="ba5b91ef4829dc25" providerId="LiveId" clId="{C0D93602-44FC-4186-9446-D614232D4B15}" dt="2021-02-21T22:13:15.242" v="2200" actId="2696"/>
          <pc:sldLayoutMkLst>
            <pc:docMk/>
            <pc:sldMasterMk cId="0" sldId="2147483648"/>
            <pc:sldLayoutMk cId="0" sldId="2147483651"/>
          </pc:sldLayoutMkLst>
        </pc:sldLayoutChg>
        <pc:sldLayoutChg chg="del">
          <pc:chgData name="Christine Gregg" userId="ba5b91ef4829dc25" providerId="LiveId" clId="{C0D93602-44FC-4186-9446-D614232D4B15}" dt="2021-02-21T20:48:10.941" v="955" actId="2696"/>
          <pc:sldLayoutMkLst>
            <pc:docMk/>
            <pc:sldMasterMk cId="0" sldId="2147483648"/>
            <pc:sldLayoutMk cId="0" sldId="2147483653"/>
          </pc:sldLayoutMkLst>
        </pc:sldLayoutChg>
      </pc:sldMasterChg>
    </pc:docChg>
  </pc:docChgLst>
  <pc:docChgLst>
    <pc:chgData name="Christine Gregg" userId="ba5b91ef4829dc25" providerId="LiveId" clId="{354537F0-519C-412A-977F-A40B746E718C}"/>
    <pc:docChg chg="undo custSel addSld delSld modSld modMainMaster">
      <pc:chgData name="Christine Gregg" userId="ba5b91ef4829dc25" providerId="LiveId" clId="{354537F0-519C-412A-977F-A40B746E718C}" dt="2021-02-25T00:23:34.477" v="592" actId="20577"/>
      <pc:docMkLst>
        <pc:docMk/>
      </pc:docMkLst>
      <pc:sldChg chg="delSp del mod delAnim">
        <pc:chgData name="Christine Gregg" userId="ba5b91ef4829dc25" providerId="LiveId" clId="{354537F0-519C-412A-977F-A40B746E718C}" dt="2021-02-24T23:48:14.092" v="45" actId="47"/>
        <pc:sldMkLst>
          <pc:docMk/>
          <pc:sldMk cId="0" sldId="262"/>
        </pc:sldMkLst>
        <pc:picChg chg="del">
          <ac:chgData name="Christine Gregg" userId="ba5b91ef4829dc25" providerId="LiveId" clId="{354537F0-519C-412A-977F-A40B746E718C}" dt="2021-02-24T23:48:10.681" v="43" actId="21"/>
          <ac:picMkLst>
            <pc:docMk/>
            <pc:sldMk cId="0" sldId="262"/>
            <ac:picMk id="2" creationId="{957DDC7F-2CD3-48F1-A9D2-6877EBD859E3}"/>
          </ac:picMkLst>
        </pc:picChg>
      </pc:sldChg>
      <pc:sldChg chg="modSp">
        <pc:chgData name="Christine Gregg" userId="ba5b91ef4829dc25" providerId="LiveId" clId="{354537F0-519C-412A-977F-A40B746E718C}" dt="2021-02-24T23:46:10.422" v="5" actId="20577"/>
        <pc:sldMkLst>
          <pc:docMk/>
          <pc:sldMk cId="0" sldId="268"/>
        </pc:sldMkLst>
        <pc:graphicFrameChg chg="mod">
          <ac:chgData name="Christine Gregg" userId="ba5b91ef4829dc25" providerId="LiveId" clId="{354537F0-519C-412A-977F-A40B746E718C}" dt="2021-02-24T23:46:10.422" v="5" actId="20577"/>
          <ac:graphicFrameMkLst>
            <pc:docMk/>
            <pc:sldMk cId="0" sldId="268"/>
            <ac:graphicFrameMk id="3" creationId="{27570BD5-BC6E-4BC0-A482-5666DC3D7C1F}"/>
          </ac:graphicFrameMkLst>
        </pc:graphicFrameChg>
      </pc:sldChg>
      <pc:sldChg chg="modSp del mod">
        <pc:chgData name="Christine Gregg" userId="ba5b91ef4829dc25" providerId="LiveId" clId="{354537F0-519C-412A-977F-A40B746E718C}" dt="2021-02-25T00:18:53.990" v="351" actId="47"/>
        <pc:sldMkLst>
          <pc:docMk/>
          <pc:sldMk cId="0" sldId="270"/>
        </pc:sldMkLst>
        <pc:spChg chg="mod">
          <ac:chgData name="Christine Gregg" userId="ba5b91ef4829dc25" providerId="LiveId" clId="{354537F0-519C-412A-977F-A40B746E718C}" dt="2021-02-24T23:46:36.283" v="19" actId="6549"/>
          <ac:spMkLst>
            <pc:docMk/>
            <pc:sldMk cId="0" sldId="270"/>
            <ac:spMk id="288" creationId="{00000000-0000-0000-0000-000000000000}"/>
          </ac:spMkLst>
        </pc:spChg>
      </pc:sldChg>
      <pc:sldChg chg="addSp delSp modSp new mod modAnim">
        <pc:chgData name="Christine Gregg" userId="ba5b91ef4829dc25" providerId="LiveId" clId="{354537F0-519C-412A-977F-A40B746E718C}" dt="2021-02-25T00:19:03.593" v="354" actId="1076"/>
        <pc:sldMkLst>
          <pc:docMk/>
          <pc:sldMk cId="4171800855" sldId="278"/>
        </pc:sldMkLst>
        <pc:spChg chg="del">
          <ac:chgData name="Christine Gregg" userId="ba5b91ef4829dc25" providerId="LiveId" clId="{354537F0-519C-412A-977F-A40B746E718C}" dt="2021-02-24T23:48:07.459" v="42" actId="478"/>
          <ac:spMkLst>
            <pc:docMk/>
            <pc:sldMk cId="4171800855" sldId="278"/>
            <ac:spMk id="2" creationId="{D2C4AFBE-4FD9-428C-915B-DA344E2213C8}"/>
          </ac:spMkLst>
        </pc:spChg>
        <pc:spChg chg="mod">
          <ac:chgData name="Christine Gregg" userId="ba5b91ef4829dc25" providerId="LiveId" clId="{354537F0-519C-412A-977F-A40B746E718C}" dt="2021-02-24T23:48:02.147" v="41" actId="2711"/>
          <ac:spMkLst>
            <pc:docMk/>
            <pc:sldMk cId="4171800855" sldId="278"/>
            <ac:spMk id="4" creationId="{11E701E6-217D-412F-86C6-FD71C2D17CE8}"/>
          </ac:spMkLst>
        </pc:spChg>
        <pc:picChg chg="add mod">
          <ac:chgData name="Christine Gregg" userId="ba5b91ef4829dc25" providerId="LiveId" clId="{354537F0-519C-412A-977F-A40B746E718C}" dt="2021-02-25T00:19:03.593" v="354" actId="1076"/>
          <ac:picMkLst>
            <pc:docMk/>
            <pc:sldMk cId="4171800855" sldId="278"/>
            <ac:picMk id="5" creationId="{F7D45F59-33BE-4E3B-91A3-C541E0C2E747}"/>
          </ac:picMkLst>
        </pc:picChg>
      </pc:sldChg>
      <pc:sldChg chg="modSp new del mod">
        <pc:chgData name="Christine Gregg" userId="ba5b91ef4829dc25" providerId="LiveId" clId="{354537F0-519C-412A-977F-A40B746E718C}" dt="2021-02-24T23:49:20.957" v="94" actId="47"/>
        <pc:sldMkLst>
          <pc:docMk/>
          <pc:sldMk cId="1959628978" sldId="279"/>
        </pc:sldMkLst>
        <pc:spChg chg="mod">
          <ac:chgData name="Christine Gregg" userId="ba5b91ef4829dc25" providerId="LiveId" clId="{354537F0-519C-412A-977F-A40B746E718C}" dt="2021-02-24T23:48:26.866" v="49" actId="27636"/>
          <ac:spMkLst>
            <pc:docMk/>
            <pc:sldMk cId="1959628978" sldId="279"/>
            <ac:spMk id="7" creationId="{CB4E6B1A-4D79-42F3-A073-49078FB27DF8}"/>
          </ac:spMkLst>
        </pc:spChg>
        <pc:spChg chg="mod">
          <ac:chgData name="Christine Gregg" userId="ba5b91ef4829dc25" providerId="LiveId" clId="{354537F0-519C-412A-977F-A40B746E718C}" dt="2021-02-24T23:48:26.865" v="48" actId="27636"/>
          <ac:spMkLst>
            <pc:docMk/>
            <pc:sldMk cId="1959628978" sldId="279"/>
            <ac:spMk id="8" creationId="{279E19BE-48E2-4877-B1DF-692E6EA008C3}"/>
          </ac:spMkLst>
        </pc:spChg>
        <pc:spChg chg="mod">
          <ac:chgData name="Christine Gregg" userId="ba5b91ef4829dc25" providerId="LiveId" clId="{354537F0-519C-412A-977F-A40B746E718C}" dt="2021-02-24T23:48:26.864" v="47" actId="27636"/>
          <ac:spMkLst>
            <pc:docMk/>
            <pc:sldMk cId="1959628978" sldId="279"/>
            <ac:spMk id="9" creationId="{0E21A415-EF50-49D5-B1BB-5D506188EDBA}"/>
          </ac:spMkLst>
        </pc:spChg>
        <pc:spChg chg="mod">
          <ac:chgData name="Christine Gregg" userId="ba5b91ef4829dc25" providerId="LiveId" clId="{354537F0-519C-412A-977F-A40B746E718C}" dt="2021-02-24T23:48:26.863" v="46" actId="27636"/>
          <ac:spMkLst>
            <pc:docMk/>
            <pc:sldMk cId="1959628978" sldId="279"/>
            <ac:spMk id="10" creationId="{3A0119B6-5BD3-4F94-8F51-C600726F75FD}"/>
          </ac:spMkLst>
        </pc:spChg>
        <pc:spChg chg="mod">
          <ac:chgData name="Christine Gregg" userId="ba5b91ef4829dc25" providerId="LiveId" clId="{354537F0-519C-412A-977F-A40B746E718C}" dt="2021-02-24T23:47:16.686" v="28" actId="2711"/>
          <ac:spMkLst>
            <pc:docMk/>
            <pc:sldMk cId="1959628978" sldId="279"/>
            <ac:spMk id="15" creationId="{7F83CED1-46E2-4EED-BAB4-AF21901535BE}"/>
          </ac:spMkLst>
        </pc:spChg>
      </pc:sldChg>
      <pc:sldChg chg="addSp delSp modSp new mod">
        <pc:chgData name="Christine Gregg" userId="ba5b91ef4829dc25" providerId="LiveId" clId="{354537F0-519C-412A-977F-A40B746E718C}" dt="2021-02-25T00:23:34.477" v="592" actId="20577"/>
        <pc:sldMkLst>
          <pc:docMk/>
          <pc:sldMk cId="3966829365" sldId="279"/>
        </pc:sldMkLst>
        <pc:spChg chg="del">
          <ac:chgData name="Christine Gregg" userId="ba5b91ef4829dc25" providerId="LiveId" clId="{354537F0-519C-412A-977F-A40B746E718C}" dt="2021-02-24T23:54:37.540" v="165" actId="478"/>
          <ac:spMkLst>
            <pc:docMk/>
            <pc:sldMk cId="3966829365" sldId="279"/>
            <ac:spMk id="3" creationId="{A813B226-3755-4A3C-8153-1C141191CD1C}"/>
          </ac:spMkLst>
        </pc:spChg>
        <pc:spChg chg="del">
          <ac:chgData name="Christine Gregg" userId="ba5b91ef4829dc25" providerId="LiveId" clId="{354537F0-519C-412A-977F-A40B746E718C}" dt="2021-02-24T23:55:20.595" v="226" actId="478"/>
          <ac:spMkLst>
            <pc:docMk/>
            <pc:sldMk cId="3966829365" sldId="279"/>
            <ac:spMk id="4" creationId="{849C3AB4-795D-4A09-BAEB-EF1630D63AE8}"/>
          </ac:spMkLst>
        </pc:spChg>
        <pc:spChg chg="del">
          <ac:chgData name="Christine Gregg" userId="ba5b91ef4829dc25" providerId="LiveId" clId="{354537F0-519C-412A-977F-A40B746E718C}" dt="2021-02-24T23:55:27.467" v="229" actId="478"/>
          <ac:spMkLst>
            <pc:docMk/>
            <pc:sldMk cId="3966829365" sldId="279"/>
            <ac:spMk id="5" creationId="{3D2F9E61-A4FA-4C09-83A5-58FE62A48E78}"/>
          </ac:spMkLst>
        </pc:spChg>
        <pc:spChg chg="del mod">
          <ac:chgData name="Christine Gregg" userId="ba5b91ef4829dc25" providerId="LiveId" clId="{354537F0-519C-412A-977F-A40B746E718C}" dt="2021-02-24T23:54:40.481" v="166" actId="478"/>
          <ac:spMkLst>
            <pc:docMk/>
            <pc:sldMk cId="3966829365" sldId="279"/>
            <ac:spMk id="6" creationId="{5397A552-9EFD-4D8D-911F-BA9AEED6C863}"/>
          </ac:spMkLst>
        </pc:spChg>
        <pc:spChg chg="del mod">
          <ac:chgData name="Christine Gregg" userId="ba5b91ef4829dc25" providerId="LiveId" clId="{354537F0-519C-412A-977F-A40B746E718C}" dt="2021-02-24T23:55:18.835" v="225" actId="478"/>
          <ac:spMkLst>
            <pc:docMk/>
            <pc:sldMk cId="3966829365" sldId="279"/>
            <ac:spMk id="7" creationId="{402F3406-C00D-4718-A026-172BEDD6F8C4}"/>
          </ac:spMkLst>
        </pc:spChg>
        <pc:spChg chg="del mod">
          <ac:chgData name="Christine Gregg" userId="ba5b91ef4829dc25" providerId="LiveId" clId="{354537F0-519C-412A-977F-A40B746E718C}" dt="2021-02-24T23:55:17.155" v="224" actId="478"/>
          <ac:spMkLst>
            <pc:docMk/>
            <pc:sldMk cId="3966829365" sldId="279"/>
            <ac:spMk id="8" creationId="{5FA625BC-6776-498F-9F4B-DF0FC2E8615F}"/>
          </ac:spMkLst>
        </pc:spChg>
        <pc:spChg chg="del">
          <ac:chgData name="Christine Gregg" userId="ba5b91ef4829dc25" providerId="LiveId" clId="{354537F0-519C-412A-977F-A40B746E718C}" dt="2021-02-24T23:50:05.985" v="129" actId="478"/>
          <ac:spMkLst>
            <pc:docMk/>
            <pc:sldMk cId="3966829365" sldId="279"/>
            <ac:spMk id="9" creationId="{2D7C8FD4-F255-48C7-93CB-BB8139FA64BB}"/>
          </ac:spMkLst>
        </pc:spChg>
        <pc:spChg chg="del">
          <ac:chgData name="Christine Gregg" userId="ba5b91ef4829dc25" providerId="LiveId" clId="{354537F0-519C-412A-977F-A40B746E718C}" dt="2021-02-24T23:50:09.992" v="130" actId="478"/>
          <ac:spMkLst>
            <pc:docMk/>
            <pc:sldMk cId="3966829365" sldId="279"/>
            <ac:spMk id="10" creationId="{6CBF16D2-8AA5-44C0-9BF4-598601240AD0}"/>
          </ac:spMkLst>
        </pc:spChg>
        <pc:spChg chg="del">
          <ac:chgData name="Christine Gregg" userId="ba5b91ef4829dc25" providerId="LiveId" clId="{354537F0-519C-412A-977F-A40B746E718C}" dt="2021-02-24T23:50:11.225" v="131" actId="478"/>
          <ac:spMkLst>
            <pc:docMk/>
            <pc:sldMk cId="3966829365" sldId="279"/>
            <ac:spMk id="11" creationId="{E0FB1431-AA51-47EB-B7A8-70143B00B87F}"/>
          </ac:spMkLst>
        </pc:spChg>
        <pc:spChg chg="mod">
          <ac:chgData name="Christine Gregg" userId="ba5b91ef4829dc25" providerId="LiveId" clId="{354537F0-519C-412A-977F-A40B746E718C}" dt="2021-02-25T00:23:06.390" v="591" actId="20577"/>
          <ac:spMkLst>
            <pc:docMk/>
            <pc:sldMk cId="3966829365" sldId="279"/>
            <ac:spMk id="12" creationId="{F4A50F44-1CF5-4085-BC5B-71528E1793F4}"/>
          </ac:spMkLst>
        </pc:spChg>
        <pc:spChg chg="add mod ord">
          <ac:chgData name="Christine Gregg" userId="ba5b91ef4829dc25" providerId="LiveId" clId="{354537F0-519C-412A-977F-A40B746E718C}" dt="2021-02-25T00:20:07.529" v="441" actId="20577"/>
          <ac:spMkLst>
            <pc:docMk/>
            <pc:sldMk cId="3966829365" sldId="279"/>
            <ac:spMk id="21" creationId="{8C1B1371-9C90-4693-9CFC-AFB097D2F783}"/>
          </ac:spMkLst>
        </pc:spChg>
        <pc:spChg chg="add mod ord">
          <ac:chgData name="Christine Gregg" userId="ba5b91ef4829dc25" providerId="LiveId" clId="{354537F0-519C-412A-977F-A40B746E718C}" dt="2021-02-25T00:22:19.398" v="564" actId="1035"/>
          <ac:spMkLst>
            <pc:docMk/>
            <pc:sldMk cId="3966829365" sldId="279"/>
            <ac:spMk id="22" creationId="{3CADBEED-9F29-4E4E-9277-D113D59FDFEA}"/>
          </ac:spMkLst>
        </pc:spChg>
        <pc:spChg chg="add del mod">
          <ac:chgData name="Christine Gregg" userId="ba5b91ef4829dc25" providerId="LiveId" clId="{354537F0-519C-412A-977F-A40B746E718C}" dt="2021-02-24T23:54:43.628" v="168" actId="478"/>
          <ac:spMkLst>
            <pc:docMk/>
            <pc:sldMk cId="3966829365" sldId="279"/>
            <ac:spMk id="24" creationId="{92FDB303-F4A7-4228-8092-46C37C2B6ECC}"/>
          </ac:spMkLst>
        </pc:spChg>
        <pc:spChg chg="add mod ord">
          <ac:chgData name="Christine Gregg" userId="ba5b91ef4829dc25" providerId="LiveId" clId="{354537F0-519C-412A-977F-A40B746E718C}" dt="2021-02-25T00:23:34.477" v="592" actId="20577"/>
          <ac:spMkLst>
            <pc:docMk/>
            <pc:sldMk cId="3966829365" sldId="279"/>
            <ac:spMk id="25" creationId="{F4597919-254C-4499-B132-AD331D14C865}"/>
          </ac:spMkLst>
        </pc:spChg>
        <pc:spChg chg="add mod ord">
          <ac:chgData name="Christine Gregg" userId="ba5b91ef4829dc25" providerId="LiveId" clId="{354537F0-519C-412A-977F-A40B746E718C}" dt="2021-02-25T00:22:22.719" v="568" actId="1035"/>
          <ac:spMkLst>
            <pc:docMk/>
            <pc:sldMk cId="3966829365" sldId="279"/>
            <ac:spMk id="26" creationId="{6859813D-6237-4825-BD4F-CAE604E00F49}"/>
          </ac:spMkLst>
        </pc:spChg>
        <pc:spChg chg="add del mod ord">
          <ac:chgData name="Christine Gregg" userId="ba5b91ef4829dc25" providerId="LiveId" clId="{354537F0-519C-412A-977F-A40B746E718C}" dt="2021-02-25T00:21:55.575" v="557" actId="20577"/>
          <ac:spMkLst>
            <pc:docMk/>
            <pc:sldMk cId="3966829365" sldId="279"/>
            <ac:spMk id="27" creationId="{6807720A-C7A0-44F8-9F56-8CE1B1D7D555}"/>
          </ac:spMkLst>
        </pc:spChg>
        <pc:spChg chg="add mod ord">
          <ac:chgData name="Christine Gregg" userId="ba5b91ef4829dc25" providerId="LiveId" clId="{354537F0-519C-412A-977F-A40B746E718C}" dt="2021-02-25T00:22:25.991" v="572" actId="1035"/>
          <ac:spMkLst>
            <pc:docMk/>
            <pc:sldMk cId="3966829365" sldId="279"/>
            <ac:spMk id="28" creationId="{EFD52F04-86B9-411A-9300-9D64D350DEF0}"/>
          </ac:spMkLst>
        </pc:spChg>
        <pc:picChg chg="add mod">
          <ac:chgData name="Christine Gregg" userId="ba5b91ef4829dc25" providerId="LiveId" clId="{354537F0-519C-412A-977F-A40B746E718C}" dt="2021-02-25T00:14:22.063" v="341" actId="1076"/>
          <ac:picMkLst>
            <pc:docMk/>
            <pc:sldMk cId="3966829365" sldId="279"/>
            <ac:picMk id="14" creationId="{FBA37228-B3CF-4527-A72C-AA1880F30738}"/>
          </ac:picMkLst>
        </pc:picChg>
        <pc:picChg chg="add del mod">
          <ac:chgData name="Christine Gregg" userId="ba5b91ef4829dc25" providerId="LiveId" clId="{354537F0-519C-412A-977F-A40B746E718C}" dt="2021-02-24T23:56:17.817" v="248" actId="478"/>
          <ac:picMkLst>
            <pc:docMk/>
            <pc:sldMk cId="3966829365" sldId="279"/>
            <ac:picMk id="16" creationId="{914AC0C6-35FD-45DF-B300-6D56A7F0C06E}"/>
          </ac:picMkLst>
        </pc:picChg>
        <pc:picChg chg="add del mod">
          <ac:chgData name="Christine Gregg" userId="ba5b91ef4829dc25" providerId="LiveId" clId="{354537F0-519C-412A-977F-A40B746E718C}" dt="2021-02-24T23:56:17.817" v="248" actId="478"/>
          <ac:picMkLst>
            <pc:docMk/>
            <pc:sldMk cId="3966829365" sldId="279"/>
            <ac:picMk id="18" creationId="{E33EDC7E-2921-4C72-AFFA-BD74FADA85F4}"/>
          </ac:picMkLst>
        </pc:picChg>
        <pc:picChg chg="add del mod">
          <ac:chgData name="Christine Gregg" userId="ba5b91ef4829dc25" providerId="LiveId" clId="{354537F0-519C-412A-977F-A40B746E718C}" dt="2021-02-24T23:56:17.817" v="248" actId="478"/>
          <ac:picMkLst>
            <pc:docMk/>
            <pc:sldMk cId="3966829365" sldId="279"/>
            <ac:picMk id="20" creationId="{0695ABA5-E2C3-4E61-88EA-32A5291112F9}"/>
          </ac:picMkLst>
        </pc:picChg>
        <pc:picChg chg="add del mod">
          <ac:chgData name="Christine Gregg" userId="ba5b91ef4829dc25" providerId="LiveId" clId="{354537F0-519C-412A-977F-A40B746E718C}" dt="2021-02-25T00:14:25.791" v="342" actId="478"/>
          <ac:picMkLst>
            <pc:docMk/>
            <pc:sldMk cId="3966829365" sldId="279"/>
            <ac:picMk id="30" creationId="{71053AAC-E7F8-46CC-82DD-6F35B67C71E0}"/>
          </ac:picMkLst>
        </pc:picChg>
        <pc:picChg chg="add mod">
          <ac:chgData name="Christine Gregg" userId="ba5b91ef4829dc25" providerId="LiveId" clId="{354537F0-519C-412A-977F-A40B746E718C}" dt="2021-02-25T00:14:14.034" v="340" actId="1035"/>
          <ac:picMkLst>
            <pc:docMk/>
            <pc:sldMk cId="3966829365" sldId="279"/>
            <ac:picMk id="32" creationId="{93B99D2B-A010-4E96-B5B5-57AD05CA4EF3}"/>
          </ac:picMkLst>
        </pc:picChg>
        <pc:picChg chg="add del mod">
          <ac:chgData name="Christine Gregg" userId="ba5b91ef4829dc25" providerId="LiveId" clId="{354537F0-519C-412A-977F-A40B746E718C}" dt="2021-02-25T00:18:48.282" v="350" actId="478"/>
          <ac:picMkLst>
            <pc:docMk/>
            <pc:sldMk cId="3966829365" sldId="279"/>
            <ac:picMk id="34" creationId="{34CCFB70-BD33-4E57-8F95-DD6B23754088}"/>
          </ac:picMkLst>
        </pc:picChg>
        <pc:picChg chg="add mod">
          <ac:chgData name="Christine Gregg" userId="ba5b91ef4829dc25" providerId="LiveId" clId="{354537F0-519C-412A-977F-A40B746E718C}" dt="2021-02-25T00:22:03.808" v="560" actId="1035"/>
          <ac:picMkLst>
            <pc:docMk/>
            <pc:sldMk cId="3966829365" sldId="279"/>
            <ac:picMk id="36" creationId="{21EF55AB-755D-4351-8FBD-FBDB10AB8B58}"/>
          </ac:picMkLst>
        </pc:picChg>
        <pc:picChg chg="add del mod">
          <ac:chgData name="Christine Gregg" userId="ba5b91ef4829dc25" providerId="LiveId" clId="{354537F0-519C-412A-977F-A40B746E718C}" dt="2021-02-25T00:18:48.282" v="350" actId="478"/>
          <ac:picMkLst>
            <pc:docMk/>
            <pc:sldMk cId="3966829365" sldId="279"/>
            <ac:picMk id="38" creationId="{75375586-4FFB-497F-A2CC-216DF7891BD4}"/>
          </ac:picMkLst>
        </pc:picChg>
        <pc:picChg chg="add del mod">
          <ac:chgData name="Christine Gregg" userId="ba5b91ef4829dc25" providerId="LiveId" clId="{354537F0-519C-412A-977F-A40B746E718C}" dt="2021-02-25T00:18:48.282" v="350" actId="478"/>
          <ac:picMkLst>
            <pc:docMk/>
            <pc:sldMk cId="3966829365" sldId="279"/>
            <ac:picMk id="40" creationId="{ECD7F83B-037F-4DAF-B485-20B765ED6D72}"/>
          </ac:picMkLst>
        </pc:picChg>
        <pc:picChg chg="add del mod">
          <ac:chgData name="Christine Gregg" userId="ba5b91ef4829dc25" providerId="LiveId" clId="{354537F0-519C-412A-977F-A40B746E718C}" dt="2021-02-25T00:18:48.282" v="350" actId="478"/>
          <ac:picMkLst>
            <pc:docMk/>
            <pc:sldMk cId="3966829365" sldId="279"/>
            <ac:picMk id="42" creationId="{C9912EE1-3F43-4A92-8D87-55C972DE7BD7}"/>
          </ac:picMkLst>
        </pc:picChg>
      </pc:sldChg>
      <pc:sldMasterChg chg="modSldLayout">
        <pc:chgData name="Christine Gregg" userId="ba5b91ef4829dc25" providerId="LiveId" clId="{354537F0-519C-412A-977F-A40B746E718C}" dt="2021-02-24T23:49:08.898" v="93" actId="1038"/>
        <pc:sldMasterMkLst>
          <pc:docMk/>
          <pc:sldMasterMk cId="0" sldId="2147483648"/>
        </pc:sldMasterMkLst>
        <pc:sldLayoutChg chg="delSp modSp mod">
          <pc:chgData name="Christine Gregg" userId="ba5b91ef4829dc25" providerId="LiveId" clId="{354537F0-519C-412A-977F-A40B746E718C}" dt="2021-02-24T23:49:08.898" v="93" actId="1038"/>
          <pc:sldLayoutMkLst>
            <pc:docMk/>
            <pc:sldMasterMk cId="0" sldId="2147483648"/>
            <pc:sldLayoutMk cId="3162855374" sldId="2147483662"/>
          </pc:sldLayoutMkLst>
          <pc:spChg chg="mod">
            <ac:chgData name="Christine Gregg" userId="ba5b91ef4829dc25" providerId="LiveId" clId="{354537F0-519C-412A-977F-A40B746E718C}" dt="2021-02-24T23:49:08.898" v="93" actId="1038"/>
            <ac:spMkLst>
              <pc:docMk/>
              <pc:sldMasterMk cId="0" sldId="2147483648"/>
              <pc:sldLayoutMk cId="3162855374" sldId="2147483662"/>
              <ac:spMk id="24" creationId="{00000000-0000-0000-0000-000000000000}"/>
            </ac:spMkLst>
          </pc:spChg>
          <pc:spChg chg="mod">
            <ac:chgData name="Christine Gregg" userId="ba5b91ef4829dc25" providerId="LiveId" clId="{354537F0-519C-412A-977F-A40B746E718C}" dt="2021-02-24T23:49:08.898" v="93" actId="1038"/>
            <ac:spMkLst>
              <pc:docMk/>
              <pc:sldMasterMk cId="0" sldId="2147483648"/>
              <pc:sldLayoutMk cId="3162855374" sldId="2147483662"/>
              <ac:spMk id="25" creationId="{00000000-0000-0000-0000-000000000000}"/>
            </ac:spMkLst>
          </pc:spChg>
          <pc:spChg chg="mod">
            <ac:chgData name="Christine Gregg" userId="ba5b91ef4829dc25" providerId="LiveId" clId="{354537F0-519C-412A-977F-A40B746E718C}" dt="2021-02-24T23:49:08.898" v="93" actId="1038"/>
            <ac:spMkLst>
              <pc:docMk/>
              <pc:sldMasterMk cId="0" sldId="2147483648"/>
              <pc:sldLayoutMk cId="3162855374" sldId="2147483662"/>
              <ac:spMk id="26" creationId="{00000000-0000-0000-0000-000000000000}"/>
            </ac:spMkLst>
          </pc:spChg>
          <pc:spChg chg="del">
            <ac:chgData name="Christine Gregg" userId="ba5b91ef4829dc25" providerId="LiveId" clId="{354537F0-519C-412A-977F-A40B746E718C}" dt="2021-02-24T23:48:34.122" v="50" actId="478"/>
            <ac:spMkLst>
              <pc:docMk/>
              <pc:sldMasterMk cId="0" sldId="2147483648"/>
              <pc:sldLayoutMk cId="3162855374" sldId="2147483662"/>
              <ac:spMk id="27" creationId="{00000000-0000-0000-0000-000000000000}"/>
            </ac:spMkLst>
          </pc:spChg>
          <pc:spChg chg="mod">
            <ac:chgData name="Christine Gregg" userId="ba5b91ef4829dc25" providerId="LiveId" clId="{354537F0-519C-412A-977F-A40B746E718C}" dt="2021-02-24T23:49:08.898" v="93" actId="1038"/>
            <ac:spMkLst>
              <pc:docMk/>
              <pc:sldMasterMk cId="0" sldId="2147483648"/>
              <pc:sldLayoutMk cId="3162855374" sldId="2147483662"/>
              <ac:spMk id="29" creationId="{00000000-0000-0000-0000-000000000000}"/>
            </ac:spMkLst>
          </pc:spChg>
          <pc:spChg chg="mod">
            <ac:chgData name="Christine Gregg" userId="ba5b91ef4829dc25" providerId="LiveId" clId="{354537F0-519C-412A-977F-A40B746E718C}" dt="2021-02-24T23:49:08.898" v="93" actId="1038"/>
            <ac:spMkLst>
              <pc:docMk/>
              <pc:sldMasterMk cId="0" sldId="2147483648"/>
              <pc:sldLayoutMk cId="3162855374" sldId="2147483662"/>
              <ac:spMk id="30" creationId="{00000000-0000-0000-0000-000000000000}"/>
            </ac:spMkLst>
          </pc:spChg>
          <pc:spChg chg="mod">
            <ac:chgData name="Christine Gregg" userId="ba5b91ef4829dc25" providerId="LiveId" clId="{354537F0-519C-412A-977F-A40B746E718C}" dt="2021-02-24T23:49:08.898" v="93" actId="1038"/>
            <ac:spMkLst>
              <pc:docMk/>
              <pc:sldMasterMk cId="0" sldId="2147483648"/>
              <pc:sldLayoutMk cId="3162855374" sldId="2147483662"/>
              <ac:spMk id="31" creationId="{00000000-0000-0000-0000-000000000000}"/>
            </ac:spMkLst>
          </pc:spChg>
          <pc:spChg chg="del">
            <ac:chgData name="Christine Gregg" userId="ba5b91ef4829dc25" providerId="LiveId" clId="{354537F0-519C-412A-977F-A40B746E718C}" dt="2021-02-24T23:48:34.122" v="50" actId="478"/>
            <ac:spMkLst>
              <pc:docMk/>
              <pc:sldMasterMk cId="0" sldId="2147483648"/>
              <pc:sldLayoutMk cId="3162855374" sldId="2147483662"/>
              <ac:spMk id="32" creationId="{00000000-0000-0000-0000-000000000000}"/>
            </ac:spMkLst>
          </pc:spChg>
          <pc:spChg chg="mod">
            <ac:chgData name="Christine Gregg" userId="ba5b91ef4829dc25" providerId="LiveId" clId="{354537F0-519C-412A-977F-A40B746E718C}" dt="2021-02-24T23:49:08.898" v="93" actId="1038"/>
            <ac:spMkLst>
              <pc:docMk/>
              <pc:sldMasterMk cId="0" sldId="2147483648"/>
              <pc:sldLayoutMk cId="3162855374" sldId="2147483662"/>
              <ac:spMk id="33" creationId="{00000000-0000-0000-0000-000000000000}"/>
            </ac:spMkLst>
          </pc:spChg>
          <pc:spChg chg="mod">
            <ac:chgData name="Christine Gregg" userId="ba5b91ef4829dc25" providerId="LiveId" clId="{354537F0-519C-412A-977F-A40B746E718C}" dt="2021-02-24T23:49:08.898" v="93" actId="1038"/>
            <ac:spMkLst>
              <pc:docMk/>
              <pc:sldMasterMk cId="0" sldId="2147483648"/>
              <pc:sldLayoutMk cId="3162855374" sldId="2147483662"/>
              <ac:spMk id="34" creationId="{00000000-0000-0000-0000-000000000000}"/>
            </ac:spMkLst>
          </pc:spChg>
          <pc:spChg chg="mod">
            <ac:chgData name="Christine Gregg" userId="ba5b91ef4829dc25" providerId="LiveId" clId="{354537F0-519C-412A-977F-A40B746E718C}" dt="2021-02-24T23:49:08.898" v="93" actId="1038"/>
            <ac:spMkLst>
              <pc:docMk/>
              <pc:sldMasterMk cId="0" sldId="2147483648"/>
              <pc:sldLayoutMk cId="3162855374" sldId="2147483662"/>
              <ac:spMk id="35" creationId="{00000000-0000-0000-0000-000000000000}"/>
            </ac:spMkLst>
          </pc:spChg>
          <pc:spChg chg="del">
            <ac:chgData name="Christine Gregg" userId="ba5b91ef4829dc25" providerId="LiveId" clId="{354537F0-519C-412A-977F-A40B746E718C}" dt="2021-02-24T23:48:34.122" v="50" actId="478"/>
            <ac:spMkLst>
              <pc:docMk/>
              <pc:sldMasterMk cId="0" sldId="2147483648"/>
              <pc:sldLayoutMk cId="3162855374" sldId="2147483662"/>
              <ac:spMk id="36" creationId="{00000000-0000-0000-0000-000000000000}"/>
            </ac:spMkLst>
          </pc:spChg>
          <pc:spChg chg="mod">
            <ac:chgData name="Christine Gregg" userId="ba5b91ef4829dc25" providerId="LiveId" clId="{354537F0-519C-412A-977F-A40B746E718C}" dt="2021-02-24T23:49:08.898" v="93" actId="1038"/>
            <ac:spMkLst>
              <pc:docMk/>
              <pc:sldMasterMk cId="0" sldId="2147483648"/>
              <pc:sldLayoutMk cId="3162855374" sldId="2147483662"/>
              <ac:spMk id="37" creationId="{00000000-0000-0000-0000-000000000000}"/>
            </ac:spMkLst>
          </pc:spChg>
          <pc:spChg chg="mod">
            <ac:chgData name="Christine Gregg" userId="ba5b91ef4829dc25" providerId="LiveId" clId="{354537F0-519C-412A-977F-A40B746E718C}" dt="2021-02-24T23:49:08.898" v="93" actId="1038"/>
            <ac:spMkLst>
              <pc:docMk/>
              <pc:sldMasterMk cId="0" sldId="2147483648"/>
              <pc:sldLayoutMk cId="3162855374" sldId="2147483662"/>
              <ac:spMk id="38" creationId="{00000000-0000-0000-0000-000000000000}"/>
            </ac:spMkLst>
          </pc:spChg>
          <pc:spChg chg="mod">
            <ac:chgData name="Christine Gregg" userId="ba5b91ef4829dc25" providerId="LiveId" clId="{354537F0-519C-412A-977F-A40B746E718C}" dt="2021-02-24T23:49:08.898" v="93" actId="1038"/>
            <ac:spMkLst>
              <pc:docMk/>
              <pc:sldMasterMk cId="0" sldId="2147483648"/>
              <pc:sldLayoutMk cId="3162855374" sldId="2147483662"/>
              <ac:spMk id="39" creationId="{00000000-0000-0000-0000-000000000000}"/>
            </ac:spMkLst>
          </pc:spChg>
          <pc:spChg chg="del">
            <ac:chgData name="Christine Gregg" userId="ba5b91ef4829dc25" providerId="LiveId" clId="{354537F0-519C-412A-977F-A40B746E718C}" dt="2021-02-24T23:48:37.889" v="51" actId="478"/>
            <ac:spMkLst>
              <pc:docMk/>
              <pc:sldMasterMk cId="0" sldId="2147483648"/>
              <pc:sldLayoutMk cId="3162855374" sldId="2147483662"/>
              <ac:spMk id="40" creationId="{00000000-0000-0000-0000-000000000000}"/>
            </ac:spMkLst>
          </pc:spChg>
          <pc:cxnChg chg="mod">
            <ac:chgData name="Christine Gregg" userId="ba5b91ef4829dc25" providerId="LiveId" clId="{354537F0-519C-412A-977F-A40B746E718C}" dt="2021-02-24T23:49:08.898" v="93" actId="1038"/>
            <ac:cxnSpMkLst>
              <pc:docMk/>
              <pc:sldMasterMk cId="0" sldId="2147483648"/>
              <pc:sldLayoutMk cId="3162855374" sldId="2147483662"/>
              <ac:cxnSpMk id="41" creationId="{00000000-0000-0000-0000-000000000000}"/>
            </ac:cxnSpMkLst>
          </pc:cxnChg>
          <pc:cxnChg chg="mod">
            <ac:chgData name="Christine Gregg" userId="ba5b91ef4829dc25" providerId="LiveId" clId="{354537F0-519C-412A-977F-A40B746E718C}" dt="2021-02-24T23:49:08.898" v="93" actId="1038"/>
            <ac:cxnSpMkLst>
              <pc:docMk/>
              <pc:sldMasterMk cId="0" sldId="2147483648"/>
              <pc:sldLayoutMk cId="3162855374" sldId="2147483662"/>
              <ac:cxnSpMk id="42" creationId="{00000000-0000-0000-0000-000000000000}"/>
            </ac:cxnSpMkLst>
          </pc:cxnChg>
          <pc:cxnChg chg="del">
            <ac:chgData name="Christine Gregg" userId="ba5b91ef4829dc25" providerId="LiveId" clId="{354537F0-519C-412A-977F-A40B746E718C}" dt="2021-02-24T23:48:41.082" v="52" actId="478"/>
            <ac:cxnSpMkLst>
              <pc:docMk/>
              <pc:sldMasterMk cId="0" sldId="2147483648"/>
              <pc:sldLayoutMk cId="3162855374" sldId="2147483662"/>
              <ac:cxnSpMk id="43" creationId="{00000000-0000-0000-0000-000000000000}"/>
            </ac:cxnSpMkLst>
          </pc:cxn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CE47CF8-BE76-40ED-9D8A-1B6856ADA9A9}" type="doc">
      <dgm:prSet loTypeId="urn:microsoft.com/office/officeart/2005/8/layout/hList2" loCatId="list" qsTypeId="urn:microsoft.com/office/officeart/2005/8/quickstyle/simple2" qsCatId="simple" csTypeId="urn:microsoft.com/office/officeart/2005/8/colors/accent3_1" csCatId="accent3" phldr="1"/>
      <dgm:spPr/>
    </dgm:pt>
    <dgm:pt modelId="{B75A5FB2-2A25-4A1E-8330-F93D6262C462}">
      <dgm:prSet phldrT="[Text]" custT="1"/>
      <dgm:spPr/>
      <dgm:t>
        <a:bodyPr/>
        <a:lstStyle/>
        <a:p>
          <a:r>
            <a:rPr lang="en-US" sz="2800" dirty="0">
              <a:latin typeface="Calibri" panose="020F0502020204030204" pitchFamily="34" charset="0"/>
              <a:cs typeface="Calibri" panose="020F0502020204030204" pitchFamily="34" charset="0"/>
            </a:rPr>
            <a:t>Program</a:t>
          </a:r>
        </a:p>
      </dgm:t>
    </dgm:pt>
    <dgm:pt modelId="{6E85CCE6-49CB-4D14-9A71-F26AA169D6B2}" type="parTrans" cxnId="{0BDB5306-2832-4922-99BE-464FA496071C}">
      <dgm:prSet/>
      <dgm:spPr/>
      <dgm:t>
        <a:bodyPr/>
        <a:lstStyle/>
        <a:p>
          <a:endParaRPr lang="en-US" sz="1800">
            <a:latin typeface="Calibri" panose="020F0502020204030204" pitchFamily="34" charset="0"/>
            <a:cs typeface="Calibri" panose="020F0502020204030204" pitchFamily="34" charset="0"/>
          </a:endParaRPr>
        </a:p>
      </dgm:t>
    </dgm:pt>
    <dgm:pt modelId="{BBA502CA-0ADE-4AF1-B083-2BEDFF525A60}" type="sibTrans" cxnId="{0BDB5306-2832-4922-99BE-464FA496071C}">
      <dgm:prSet/>
      <dgm:spPr/>
      <dgm:t>
        <a:bodyPr/>
        <a:lstStyle/>
        <a:p>
          <a:endParaRPr lang="en-US" sz="1800">
            <a:latin typeface="Calibri" panose="020F0502020204030204" pitchFamily="34" charset="0"/>
            <a:cs typeface="Calibri" panose="020F0502020204030204" pitchFamily="34" charset="0"/>
          </a:endParaRPr>
        </a:p>
      </dgm:t>
    </dgm:pt>
    <dgm:pt modelId="{D307C5F9-9C3D-4B06-A1B1-FE2F321C47DB}">
      <dgm:prSet phldrT="[Text]" custT="1"/>
      <dgm:spPr/>
      <dgm:t>
        <a:bodyPr/>
        <a:lstStyle/>
        <a:p>
          <a:r>
            <a:rPr lang="en-US" sz="2800" dirty="0">
              <a:latin typeface="Calibri" panose="020F0502020204030204" pitchFamily="34" charset="0"/>
              <a:cs typeface="Calibri" panose="020F0502020204030204" pitchFamily="34" charset="0"/>
            </a:rPr>
            <a:t>Human</a:t>
          </a:r>
        </a:p>
      </dgm:t>
    </dgm:pt>
    <dgm:pt modelId="{18F89892-0C3F-4891-8319-9ECC4D8205F7}" type="parTrans" cxnId="{BF9A233D-D4EC-492E-9007-0B3E25A5EA0D}">
      <dgm:prSet/>
      <dgm:spPr/>
      <dgm:t>
        <a:bodyPr/>
        <a:lstStyle/>
        <a:p>
          <a:endParaRPr lang="en-US" sz="1800">
            <a:latin typeface="Calibri" panose="020F0502020204030204" pitchFamily="34" charset="0"/>
            <a:cs typeface="Calibri" panose="020F0502020204030204" pitchFamily="34" charset="0"/>
          </a:endParaRPr>
        </a:p>
      </dgm:t>
    </dgm:pt>
    <dgm:pt modelId="{7B0C1261-E70A-4771-84B3-2FEC08A77B8A}" type="sibTrans" cxnId="{BF9A233D-D4EC-492E-9007-0B3E25A5EA0D}">
      <dgm:prSet/>
      <dgm:spPr/>
      <dgm:t>
        <a:bodyPr/>
        <a:lstStyle/>
        <a:p>
          <a:endParaRPr lang="en-US" sz="1800">
            <a:latin typeface="Calibri" panose="020F0502020204030204" pitchFamily="34" charset="0"/>
            <a:cs typeface="Calibri" panose="020F0502020204030204" pitchFamily="34" charset="0"/>
          </a:endParaRPr>
        </a:p>
      </dgm:t>
    </dgm:pt>
    <dgm:pt modelId="{3CA6B466-EC13-4492-8A47-CF879005A589}">
      <dgm:prSet phldrT="[Text]" custT="1"/>
      <dgm:spPr/>
      <dgm:t>
        <a:bodyPr/>
        <a:lstStyle/>
        <a:p>
          <a:pPr>
            <a:buFont typeface="Arial" panose="020B0604020202020204" pitchFamily="34" charset="0"/>
            <a:buChar char="•"/>
          </a:pPr>
          <a:r>
            <a:rPr lang="en-US" sz="2200" dirty="0">
              <a:latin typeface="Calibri" panose="020F0502020204030204" pitchFamily="34" charset="0"/>
              <a:cs typeface="Calibri" panose="020F0502020204030204" pitchFamily="34" charset="0"/>
            </a:rPr>
            <a:t>Slang and abbreviations</a:t>
          </a:r>
        </a:p>
      </dgm:t>
    </dgm:pt>
    <dgm:pt modelId="{4EDD6BF5-2140-4B26-B71F-0EA0E657F184}" type="parTrans" cxnId="{027A7CC4-E3E1-464E-BDC4-B7883756AE90}">
      <dgm:prSet/>
      <dgm:spPr/>
      <dgm:t>
        <a:bodyPr/>
        <a:lstStyle/>
        <a:p>
          <a:endParaRPr lang="en-US" sz="1800">
            <a:latin typeface="Calibri" panose="020F0502020204030204" pitchFamily="34" charset="0"/>
            <a:cs typeface="Calibri" panose="020F0502020204030204" pitchFamily="34" charset="0"/>
          </a:endParaRPr>
        </a:p>
      </dgm:t>
    </dgm:pt>
    <dgm:pt modelId="{00D53218-226A-4B47-BA89-6D60240F5F89}" type="sibTrans" cxnId="{027A7CC4-E3E1-464E-BDC4-B7883756AE90}">
      <dgm:prSet/>
      <dgm:spPr/>
      <dgm:t>
        <a:bodyPr/>
        <a:lstStyle/>
        <a:p>
          <a:endParaRPr lang="en-US" sz="1800">
            <a:latin typeface="Calibri" panose="020F0502020204030204" pitchFamily="34" charset="0"/>
            <a:cs typeface="Calibri" panose="020F0502020204030204" pitchFamily="34" charset="0"/>
          </a:endParaRPr>
        </a:p>
      </dgm:t>
    </dgm:pt>
    <dgm:pt modelId="{02CF8605-A60A-423B-A39B-F3EDD65AFFAE}">
      <dgm:prSet phldrT="[Text]" custT="1"/>
      <dgm:spPr/>
      <dgm:t>
        <a:bodyPr/>
        <a:lstStyle/>
        <a:p>
          <a:pPr>
            <a:buFont typeface="Arial" panose="020B0604020202020204" pitchFamily="34" charset="0"/>
            <a:buChar char="•"/>
          </a:pPr>
          <a:r>
            <a:rPr lang="en-US" sz="2200" dirty="0">
              <a:latin typeface="Calibri" panose="020F0502020204030204" pitchFamily="34" charset="0"/>
              <a:cs typeface="Calibri" panose="020F0502020204030204" pitchFamily="34" charset="0"/>
            </a:rPr>
            <a:t>Duplicate themes</a:t>
          </a:r>
        </a:p>
      </dgm:t>
    </dgm:pt>
    <dgm:pt modelId="{EFB36CDB-2B57-4CAA-AD98-1D683707F03F}" type="parTrans" cxnId="{83D932FC-F719-4068-B12E-DDDE30445B71}">
      <dgm:prSet/>
      <dgm:spPr/>
      <dgm:t>
        <a:bodyPr/>
        <a:lstStyle/>
        <a:p>
          <a:endParaRPr lang="en-US" sz="1800">
            <a:latin typeface="Calibri" panose="020F0502020204030204" pitchFamily="34" charset="0"/>
            <a:cs typeface="Calibri" panose="020F0502020204030204" pitchFamily="34" charset="0"/>
          </a:endParaRPr>
        </a:p>
      </dgm:t>
    </dgm:pt>
    <dgm:pt modelId="{D5EC2D0C-8376-4967-8475-BDDEF31BD71C}" type="sibTrans" cxnId="{83D932FC-F719-4068-B12E-DDDE30445B71}">
      <dgm:prSet/>
      <dgm:spPr/>
      <dgm:t>
        <a:bodyPr/>
        <a:lstStyle/>
        <a:p>
          <a:endParaRPr lang="en-US" sz="1800">
            <a:latin typeface="Calibri" panose="020F0502020204030204" pitchFamily="34" charset="0"/>
            <a:cs typeface="Calibri" panose="020F0502020204030204" pitchFamily="34" charset="0"/>
          </a:endParaRPr>
        </a:p>
      </dgm:t>
    </dgm:pt>
    <dgm:pt modelId="{45743AB7-EB94-4226-AFF0-568C2C2B4296}">
      <dgm:prSet phldrT="[Text]" custT="1"/>
      <dgm:spPr/>
      <dgm:t>
        <a:bodyPr/>
        <a:lstStyle/>
        <a:p>
          <a:r>
            <a:rPr lang="en-US" sz="2800" dirty="0">
              <a:latin typeface="Calibri" panose="020F0502020204030204" pitchFamily="34" charset="0"/>
              <a:cs typeface="Calibri" panose="020F0502020204030204" pitchFamily="34" charset="0"/>
            </a:rPr>
            <a:t>Suggestions</a:t>
          </a:r>
        </a:p>
      </dgm:t>
    </dgm:pt>
    <dgm:pt modelId="{D6942523-C351-4278-9D7B-EAF922635D75}" type="parTrans" cxnId="{17220736-F624-435C-BF62-FEF6D70DF542}">
      <dgm:prSet/>
      <dgm:spPr/>
      <dgm:t>
        <a:bodyPr/>
        <a:lstStyle/>
        <a:p>
          <a:endParaRPr lang="en-US" sz="1800">
            <a:latin typeface="Calibri" panose="020F0502020204030204" pitchFamily="34" charset="0"/>
            <a:cs typeface="Calibri" panose="020F0502020204030204" pitchFamily="34" charset="0"/>
          </a:endParaRPr>
        </a:p>
      </dgm:t>
    </dgm:pt>
    <dgm:pt modelId="{736C42C3-BA19-4450-AF10-DF4FA9FD5FA8}" type="sibTrans" cxnId="{17220736-F624-435C-BF62-FEF6D70DF542}">
      <dgm:prSet/>
      <dgm:spPr/>
      <dgm:t>
        <a:bodyPr/>
        <a:lstStyle/>
        <a:p>
          <a:endParaRPr lang="en-US" sz="1800">
            <a:latin typeface="Calibri" panose="020F0502020204030204" pitchFamily="34" charset="0"/>
            <a:cs typeface="Calibri" panose="020F0502020204030204" pitchFamily="34" charset="0"/>
          </a:endParaRPr>
        </a:p>
      </dgm:t>
    </dgm:pt>
    <dgm:pt modelId="{AF2B41C7-508F-403D-A2F4-D074765D8CB2}">
      <dgm:prSet phldrT="[Text]" custT="1"/>
      <dgm:spPr/>
      <dgm:t>
        <a:bodyPr/>
        <a:lstStyle/>
        <a:p>
          <a:r>
            <a:rPr lang="en-US" sz="2200" dirty="0">
              <a:latin typeface="Calibri" panose="020F0502020204030204" pitchFamily="34" charset="0"/>
              <a:cs typeface="Calibri" panose="020F0502020204030204" pitchFamily="34" charset="0"/>
            </a:rPr>
            <a:t>Incorporate subject matter labeling standards</a:t>
          </a:r>
        </a:p>
      </dgm:t>
    </dgm:pt>
    <dgm:pt modelId="{B199E343-1DE7-4526-81F6-FB96F2684230}" type="parTrans" cxnId="{176C083B-3B4C-4F58-815C-759F1643040F}">
      <dgm:prSet/>
      <dgm:spPr/>
      <dgm:t>
        <a:bodyPr/>
        <a:lstStyle/>
        <a:p>
          <a:endParaRPr lang="en-US" sz="1800">
            <a:latin typeface="Calibri" panose="020F0502020204030204" pitchFamily="34" charset="0"/>
            <a:cs typeface="Calibri" panose="020F0502020204030204" pitchFamily="34" charset="0"/>
          </a:endParaRPr>
        </a:p>
      </dgm:t>
    </dgm:pt>
    <dgm:pt modelId="{42EED7CC-894A-49B6-B91E-22E92C577ABA}" type="sibTrans" cxnId="{176C083B-3B4C-4F58-815C-759F1643040F}">
      <dgm:prSet/>
      <dgm:spPr/>
      <dgm:t>
        <a:bodyPr/>
        <a:lstStyle/>
        <a:p>
          <a:endParaRPr lang="en-US" sz="1800">
            <a:latin typeface="Calibri" panose="020F0502020204030204" pitchFamily="34" charset="0"/>
            <a:cs typeface="Calibri" panose="020F0502020204030204" pitchFamily="34" charset="0"/>
          </a:endParaRPr>
        </a:p>
      </dgm:t>
    </dgm:pt>
    <dgm:pt modelId="{6E74FD75-300D-4E03-B41C-20AC7F15C3C0}">
      <dgm:prSet phldrT="[Text]" custT="1"/>
      <dgm:spPr/>
      <dgm:t>
        <a:bodyPr/>
        <a:lstStyle/>
        <a:p>
          <a:r>
            <a:rPr lang="en-US" sz="2200" dirty="0">
              <a:latin typeface="Calibri" panose="020F0502020204030204" pitchFamily="34" charset="0"/>
              <a:cs typeface="Calibri" panose="020F0502020204030204" pitchFamily="34" charset="0"/>
            </a:rPr>
            <a:t>Quality of result hinges on quality of theme names and keywords</a:t>
          </a:r>
        </a:p>
      </dgm:t>
    </dgm:pt>
    <dgm:pt modelId="{C2471AD0-3EAB-4474-B538-51F7CF4D1A5E}" type="parTrans" cxnId="{86AC641E-6A1D-485D-9298-48DDE5C215E0}">
      <dgm:prSet/>
      <dgm:spPr/>
      <dgm:t>
        <a:bodyPr/>
        <a:lstStyle/>
        <a:p>
          <a:endParaRPr lang="en-US" sz="1800">
            <a:latin typeface="Calibri" panose="020F0502020204030204" pitchFamily="34" charset="0"/>
            <a:cs typeface="Calibri" panose="020F0502020204030204" pitchFamily="34" charset="0"/>
          </a:endParaRPr>
        </a:p>
      </dgm:t>
    </dgm:pt>
    <dgm:pt modelId="{B2FDFF6D-71EF-4800-98C5-CB2320440AD7}" type="sibTrans" cxnId="{86AC641E-6A1D-485D-9298-48DDE5C215E0}">
      <dgm:prSet/>
      <dgm:spPr/>
      <dgm:t>
        <a:bodyPr/>
        <a:lstStyle/>
        <a:p>
          <a:endParaRPr lang="en-US" sz="1800">
            <a:latin typeface="Calibri" panose="020F0502020204030204" pitchFamily="34" charset="0"/>
            <a:cs typeface="Calibri" panose="020F0502020204030204" pitchFamily="34" charset="0"/>
          </a:endParaRPr>
        </a:p>
      </dgm:t>
    </dgm:pt>
    <dgm:pt modelId="{D6ED63B6-81C0-423D-96ED-C845DD942F36}">
      <dgm:prSet phldrT="[Text]" custT="1"/>
      <dgm:spPr/>
      <dgm:t>
        <a:bodyPr/>
        <a:lstStyle/>
        <a:p>
          <a:pPr>
            <a:buFont typeface="Arial" panose="020B0604020202020204" pitchFamily="34" charset="0"/>
            <a:buChar char="•"/>
          </a:pPr>
          <a:r>
            <a:rPr lang="en-US" sz="2200" dirty="0">
              <a:latin typeface="Calibri" panose="020F0502020204030204" pitchFamily="34" charset="0"/>
              <a:cs typeface="Calibri" panose="020F0502020204030204" pitchFamily="34" charset="0"/>
            </a:rPr>
            <a:t>Error may vary considerably by research question</a:t>
          </a:r>
        </a:p>
      </dgm:t>
    </dgm:pt>
    <dgm:pt modelId="{04793895-6619-4624-BD61-C88DA66B6A55}" type="sibTrans" cxnId="{2BC8E578-73AF-4BEE-9BAF-D67937FCA6CD}">
      <dgm:prSet/>
      <dgm:spPr/>
      <dgm:t>
        <a:bodyPr/>
        <a:lstStyle/>
        <a:p>
          <a:endParaRPr lang="en-US" sz="1800">
            <a:latin typeface="Calibri" panose="020F0502020204030204" pitchFamily="34" charset="0"/>
            <a:cs typeface="Calibri" panose="020F0502020204030204" pitchFamily="34" charset="0"/>
          </a:endParaRPr>
        </a:p>
      </dgm:t>
    </dgm:pt>
    <dgm:pt modelId="{E0E1F8F3-B68C-44B5-B280-D3A3FF686262}" type="parTrans" cxnId="{2BC8E578-73AF-4BEE-9BAF-D67937FCA6CD}">
      <dgm:prSet/>
      <dgm:spPr/>
      <dgm:t>
        <a:bodyPr/>
        <a:lstStyle/>
        <a:p>
          <a:endParaRPr lang="en-US" sz="1800">
            <a:latin typeface="Calibri" panose="020F0502020204030204" pitchFamily="34" charset="0"/>
            <a:cs typeface="Calibri" panose="020F0502020204030204" pitchFamily="34" charset="0"/>
          </a:endParaRPr>
        </a:p>
      </dgm:t>
    </dgm:pt>
    <dgm:pt modelId="{52DDF766-FD61-4D4D-A869-1DFDA715BE22}">
      <dgm:prSet phldrT="[Text]" custT="1"/>
      <dgm:spPr/>
      <dgm:t>
        <a:bodyPr/>
        <a:lstStyle/>
        <a:p>
          <a:r>
            <a:rPr lang="en-US" sz="2200" dirty="0">
              <a:latin typeface="Calibri" panose="020F0502020204030204" pitchFamily="34" charset="0"/>
              <a:cs typeface="Calibri" panose="020F0502020204030204" pitchFamily="34" charset="0"/>
            </a:rPr>
            <a:t>Additional step to consolidate similar themes</a:t>
          </a:r>
        </a:p>
      </dgm:t>
    </dgm:pt>
    <dgm:pt modelId="{25C1AF2F-9004-41CC-A33D-2C94EB51329E}" type="parTrans" cxnId="{4CB92E7A-43B6-4371-B23F-81EC2EBD50C1}">
      <dgm:prSet/>
      <dgm:spPr/>
      <dgm:t>
        <a:bodyPr/>
        <a:lstStyle/>
        <a:p>
          <a:endParaRPr lang="en-US"/>
        </a:p>
      </dgm:t>
    </dgm:pt>
    <dgm:pt modelId="{38ED9B9F-85EA-4658-B9F5-A494292EC205}" type="sibTrans" cxnId="{4CB92E7A-43B6-4371-B23F-81EC2EBD50C1}">
      <dgm:prSet/>
      <dgm:spPr/>
      <dgm:t>
        <a:bodyPr/>
        <a:lstStyle/>
        <a:p>
          <a:endParaRPr lang="en-US"/>
        </a:p>
      </dgm:t>
    </dgm:pt>
    <dgm:pt modelId="{9A2391DE-768A-408F-809D-E617787D9C27}">
      <dgm:prSet phldrT="[Text]" custT="1"/>
      <dgm:spPr/>
      <dgm:t>
        <a:bodyPr/>
        <a:lstStyle/>
        <a:p>
          <a:r>
            <a:rPr lang="en-US" sz="2200" dirty="0">
              <a:latin typeface="Calibri" panose="020F0502020204030204" pitchFamily="34" charset="0"/>
              <a:cs typeface="Calibri" panose="020F0502020204030204" pitchFamily="34" charset="0"/>
            </a:rPr>
            <a:t>Test alternate pre-trained BERT models</a:t>
          </a:r>
        </a:p>
      </dgm:t>
    </dgm:pt>
    <dgm:pt modelId="{D01BF3A1-BBC9-4081-863A-E97D071EADE4}" type="parTrans" cxnId="{9A724475-9AE6-4096-A31B-43B502F94E30}">
      <dgm:prSet/>
      <dgm:spPr/>
      <dgm:t>
        <a:bodyPr/>
        <a:lstStyle/>
        <a:p>
          <a:endParaRPr lang="en-US"/>
        </a:p>
      </dgm:t>
    </dgm:pt>
    <dgm:pt modelId="{5FA8E630-5FC3-45A4-B282-EF81D554B287}" type="sibTrans" cxnId="{9A724475-9AE6-4096-A31B-43B502F94E30}">
      <dgm:prSet/>
      <dgm:spPr/>
      <dgm:t>
        <a:bodyPr/>
        <a:lstStyle/>
        <a:p>
          <a:endParaRPr lang="en-US"/>
        </a:p>
      </dgm:t>
    </dgm:pt>
    <dgm:pt modelId="{D3CAC071-1CC6-4494-885B-38E5B77B6C5D}">
      <dgm:prSet phldrT="[Text]" custT="1"/>
      <dgm:spPr/>
      <dgm:t>
        <a:bodyPr/>
        <a:lstStyle/>
        <a:p>
          <a:r>
            <a:rPr lang="en-US" sz="2200" dirty="0">
              <a:latin typeface="Calibri" panose="020F0502020204030204" pitchFamily="34" charset="0"/>
              <a:cs typeface="Calibri" panose="020F0502020204030204" pitchFamily="34" charset="0"/>
            </a:rPr>
            <a:t>Create GUI</a:t>
          </a:r>
        </a:p>
      </dgm:t>
    </dgm:pt>
    <dgm:pt modelId="{4D306A26-032F-43D7-858C-A6F58EE5B876}" type="parTrans" cxnId="{FED74D8E-3D85-4380-9D63-C4968B0A4803}">
      <dgm:prSet/>
      <dgm:spPr/>
      <dgm:t>
        <a:bodyPr/>
        <a:lstStyle/>
        <a:p>
          <a:endParaRPr lang="en-US"/>
        </a:p>
      </dgm:t>
    </dgm:pt>
    <dgm:pt modelId="{DAE9BB97-6F2D-4F91-A9C6-1EE036223E81}" type="sibTrans" cxnId="{FED74D8E-3D85-4380-9D63-C4968B0A4803}">
      <dgm:prSet/>
      <dgm:spPr/>
      <dgm:t>
        <a:bodyPr/>
        <a:lstStyle/>
        <a:p>
          <a:endParaRPr lang="en-US"/>
        </a:p>
      </dgm:t>
    </dgm:pt>
    <dgm:pt modelId="{9EEEC180-C4A0-46EA-A295-547AAB76F89C}" type="pres">
      <dgm:prSet presAssocID="{4CE47CF8-BE76-40ED-9D8A-1B6856ADA9A9}" presName="linearFlow" presStyleCnt="0">
        <dgm:presLayoutVars>
          <dgm:dir/>
          <dgm:animLvl val="lvl"/>
          <dgm:resizeHandles/>
        </dgm:presLayoutVars>
      </dgm:prSet>
      <dgm:spPr/>
    </dgm:pt>
    <dgm:pt modelId="{49B93316-DABF-4EFA-BF89-4DAADE0356A2}" type="pres">
      <dgm:prSet presAssocID="{B75A5FB2-2A25-4A1E-8330-F93D6262C462}" presName="compositeNode" presStyleCnt="0">
        <dgm:presLayoutVars>
          <dgm:bulletEnabled val="1"/>
        </dgm:presLayoutVars>
      </dgm:prSet>
      <dgm:spPr/>
    </dgm:pt>
    <dgm:pt modelId="{C5A5D656-BD3A-4E91-A840-F1F060EEA980}" type="pres">
      <dgm:prSet presAssocID="{B75A5FB2-2A25-4A1E-8330-F93D6262C462}" presName="image" presStyleLbl="fgImgPlace1" presStyleIdx="0" presStyleCnt="3"/>
      <dgm:spPr/>
    </dgm:pt>
    <dgm:pt modelId="{13E4EB8E-6682-4503-A05B-F14947B3B9D1}" type="pres">
      <dgm:prSet presAssocID="{B75A5FB2-2A25-4A1E-8330-F93D6262C462}" presName="childNode" presStyleLbl="node1" presStyleIdx="0" presStyleCnt="3">
        <dgm:presLayoutVars>
          <dgm:bulletEnabled val="1"/>
        </dgm:presLayoutVars>
      </dgm:prSet>
      <dgm:spPr/>
    </dgm:pt>
    <dgm:pt modelId="{59F25BC7-D958-4E74-AC45-E07E0488875A}" type="pres">
      <dgm:prSet presAssocID="{B75A5FB2-2A25-4A1E-8330-F93D6262C462}" presName="parentNode" presStyleLbl="revTx" presStyleIdx="0" presStyleCnt="3">
        <dgm:presLayoutVars>
          <dgm:chMax val="0"/>
          <dgm:bulletEnabled val="1"/>
        </dgm:presLayoutVars>
      </dgm:prSet>
      <dgm:spPr/>
    </dgm:pt>
    <dgm:pt modelId="{B505A374-BB95-4E61-ABCB-2A33812425E2}" type="pres">
      <dgm:prSet presAssocID="{BBA502CA-0ADE-4AF1-B083-2BEDFF525A60}" presName="sibTrans" presStyleCnt="0"/>
      <dgm:spPr/>
    </dgm:pt>
    <dgm:pt modelId="{57FA7F81-D221-4675-BED8-2A5F8D074BEC}" type="pres">
      <dgm:prSet presAssocID="{D307C5F9-9C3D-4B06-A1B1-FE2F321C47DB}" presName="compositeNode" presStyleCnt="0">
        <dgm:presLayoutVars>
          <dgm:bulletEnabled val="1"/>
        </dgm:presLayoutVars>
      </dgm:prSet>
      <dgm:spPr/>
    </dgm:pt>
    <dgm:pt modelId="{B4F56D59-4F9F-43B4-9362-40EBCA5E5BA7}" type="pres">
      <dgm:prSet presAssocID="{D307C5F9-9C3D-4B06-A1B1-FE2F321C47DB}" presName="image" presStyleLbl="fgImgPlace1" presStyleIdx="1" presStyleCnt="3"/>
      <dgm:spPr/>
    </dgm:pt>
    <dgm:pt modelId="{12E4D5CB-4F51-45CA-A535-CFABDFDFA67B}" type="pres">
      <dgm:prSet presAssocID="{D307C5F9-9C3D-4B06-A1B1-FE2F321C47DB}" presName="childNode" presStyleLbl="node1" presStyleIdx="1" presStyleCnt="3">
        <dgm:presLayoutVars>
          <dgm:bulletEnabled val="1"/>
        </dgm:presLayoutVars>
      </dgm:prSet>
      <dgm:spPr/>
    </dgm:pt>
    <dgm:pt modelId="{1CC8D05D-1FD6-4616-A041-83CA7183265E}" type="pres">
      <dgm:prSet presAssocID="{D307C5F9-9C3D-4B06-A1B1-FE2F321C47DB}" presName="parentNode" presStyleLbl="revTx" presStyleIdx="1" presStyleCnt="3">
        <dgm:presLayoutVars>
          <dgm:chMax val="0"/>
          <dgm:bulletEnabled val="1"/>
        </dgm:presLayoutVars>
      </dgm:prSet>
      <dgm:spPr/>
    </dgm:pt>
    <dgm:pt modelId="{7BF5359B-3321-44A1-8867-D70471E6470C}" type="pres">
      <dgm:prSet presAssocID="{7B0C1261-E70A-4771-84B3-2FEC08A77B8A}" presName="sibTrans" presStyleCnt="0"/>
      <dgm:spPr/>
    </dgm:pt>
    <dgm:pt modelId="{325F11FB-55C4-47ED-9C48-E226F00784D3}" type="pres">
      <dgm:prSet presAssocID="{45743AB7-EB94-4226-AFF0-568C2C2B4296}" presName="compositeNode" presStyleCnt="0">
        <dgm:presLayoutVars>
          <dgm:bulletEnabled val="1"/>
        </dgm:presLayoutVars>
      </dgm:prSet>
      <dgm:spPr/>
    </dgm:pt>
    <dgm:pt modelId="{37753267-C282-4CAB-8304-F7EDDDBA1E55}" type="pres">
      <dgm:prSet presAssocID="{45743AB7-EB94-4226-AFF0-568C2C2B4296}" presName="image" presStyleLbl="fgImgPlace1" presStyleIdx="2" presStyleCnt="3"/>
      <dgm:spPr/>
    </dgm:pt>
    <dgm:pt modelId="{2FE1DD5E-9988-4049-820A-6B189A1D8971}" type="pres">
      <dgm:prSet presAssocID="{45743AB7-EB94-4226-AFF0-568C2C2B4296}" presName="childNode" presStyleLbl="node1" presStyleIdx="2" presStyleCnt="3">
        <dgm:presLayoutVars>
          <dgm:bulletEnabled val="1"/>
        </dgm:presLayoutVars>
      </dgm:prSet>
      <dgm:spPr/>
    </dgm:pt>
    <dgm:pt modelId="{1EB38D16-F953-4E18-9958-9841D9FE1071}" type="pres">
      <dgm:prSet presAssocID="{45743AB7-EB94-4226-AFF0-568C2C2B4296}" presName="parentNode" presStyleLbl="revTx" presStyleIdx="2" presStyleCnt="3">
        <dgm:presLayoutVars>
          <dgm:chMax val="0"/>
          <dgm:bulletEnabled val="1"/>
        </dgm:presLayoutVars>
      </dgm:prSet>
      <dgm:spPr/>
    </dgm:pt>
  </dgm:ptLst>
  <dgm:cxnLst>
    <dgm:cxn modelId="{F0EBA902-974A-4076-BA3B-E96454321450}" type="presOf" srcId="{AF2B41C7-508F-403D-A2F4-D074765D8CB2}" destId="{2FE1DD5E-9988-4049-820A-6B189A1D8971}" srcOrd="0" destOrd="0" presId="urn:microsoft.com/office/officeart/2005/8/layout/hList2"/>
    <dgm:cxn modelId="{F8414705-EFAD-4DF9-BAA4-AEC80B062479}" type="presOf" srcId="{52DDF766-FD61-4D4D-A869-1DFDA715BE22}" destId="{2FE1DD5E-9988-4049-820A-6B189A1D8971}" srcOrd="0" destOrd="1" presId="urn:microsoft.com/office/officeart/2005/8/layout/hList2"/>
    <dgm:cxn modelId="{0BDB5306-2832-4922-99BE-464FA496071C}" srcId="{4CE47CF8-BE76-40ED-9D8A-1B6856ADA9A9}" destId="{B75A5FB2-2A25-4A1E-8330-F93D6262C462}" srcOrd="0" destOrd="0" parTransId="{6E85CCE6-49CB-4D14-9A71-F26AA169D6B2}" sibTransId="{BBA502CA-0ADE-4AF1-B083-2BEDFF525A60}"/>
    <dgm:cxn modelId="{F94BED14-BA04-418F-9EA7-BFD8D77EF25B}" type="presOf" srcId="{4CE47CF8-BE76-40ED-9D8A-1B6856ADA9A9}" destId="{9EEEC180-C4A0-46EA-A295-547AAB76F89C}" srcOrd="0" destOrd="0" presId="urn:microsoft.com/office/officeart/2005/8/layout/hList2"/>
    <dgm:cxn modelId="{75ED0819-B534-4D72-8488-61ADF583DB54}" type="presOf" srcId="{D3CAC071-1CC6-4494-885B-38E5B77B6C5D}" destId="{2FE1DD5E-9988-4049-820A-6B189A1D8971}" srcOrd="0" destOrd="3" presId="urn:microsoft.com/office/officeart/2005/8/layout/hList2"/>
    <dgm:cxn modelId="{86AC641E-6A1D-485D-9298-48DDE5C215E0}" srcId="{D307C5F9-9C3D-4B06-A1B1-FE2F321C47DB}" destId="{6E74FD75-300D-4E03-B41C-20AC7F15C3C0}" srcOrd="0" destOrd="0" parTransId="{C2471AD0-3EAB-4474-B538-51F7CF4D1A5E}" sibTransId="{B2FDFF6D-71EF-4800-98C5-CB2320440AD7}"/>
    <dgm:cxn modelId="{17220736-F624-435C-BF62-FEF6D70DF542}" srcId="{4CE47CF8-BE76-40ED-9D8A-1B6856ADA9A9}" destId="{45743AB7-EB94-4226-AFF0-568C2C2B4296}" srcOrd="2" destOrd="0" parTransId="{D6942523-C351-4278-9D7B-EAF922635D75}" sibTransId="{736C42C3-BA19-4450-AF10-DF4FA9FD5FA8}"/>
    <dgm:cxn modelId="{176C083B-3B4C-4F58-815C-759F1643040F}" srcId="{45743AB7-EB94-4226-AFF0-568C2C2B4296}" destId="{AF2B41C7-508F-403D-A2F4-D074765D8CB2}" srcOrd="0" destOrd="0" parTransId="{B199E343-1DE7-4526-81F6-FB96F2684230}" sibTransId="{42EED7CC-894A-49B6-B91E-22E92C577ABA}"/>
    <dgm:cxn modelId="{BF9A233D-D4EC-492E-9007-0B3E25A5EA0D}" srcId="{4CE47CF8-BE76-40ED-9D8A-1B6856ADA9A9}" destId="{D307C5F9-9C3D-4B06-A1B1-FE2F321C47DB}" srcOrd="1" destOrd="0" parTransId="{18F89892-0C3F-4891-8319-9ECC4D8205F7}" sibTransId="{7B0C1261-E70A-4771-84B3-2FEC08A77B8A}"/>
    <dgm:cxn modelId="{B5CD1D5B-D20F-45B0-90BB-120A3B33EC17}" type="presOf" srcId="{9A2391DE-768A-408F-809D-E617787D9C27}" destId="{2FE1DD5E-9988-4049-820A-6B189A1D8971}" srcOrd="0" destOrd="2" presId="urn:microsoft.com/office/officeart/2005/8/layout/hList2"/>
    <dgm:cxn modelId="{738FA643-4564-4F9A-A3DE-B98D2CB9F916}" type="presOf" srcId="{45743AB7-EB94-4226-AFF0-568C2C2B4296}" destId="{1EB38D16-F953-4E18-9958-9841D9FE1071}" srcOrd="0" destOrd="0" presId="urn:microsoft.com/office/officeart/2005/8/layout/hList2"/>
    <dgm:cxn modelId="{9A724475-9AE6-4096-A31B-43B502F94E30}" srcId="{45743AB7-EB94-4226-AFF0-568C2C2B4296}" destId="{9A2391DE-768A-408F-809D-E617787D9C27}" srcOrd="2" destOrd="0" parTransId="{D01BF3A1-BBC9-4081-863A-E97D071EADE4}" sibTransId="{5FA8E630-5FC3-45A4-B282-EF81D554B287}"/>
    <dgm:cxn modelId="{2BC8E578-73AF-4BEE-9BAF-D67937FCA6CD}" srcId="{B75A5FB2-2A25-4A1E-8330-F93D6262C462}" destId="{D6ED63B6-81C0-423D-96ED-C845DD942F36}" srcOrd="2" destOrd="0" parTransId="{E0E1F8F3-B68C-44B5-B280-D3A3FF686262}" sibTransId="{04793895-6619-4624-BD61-C88DA66B6A55}"/>
    <dgm:cxn modelId="{4CB92E7A-43B6-4371-B23F-81EC2EBD50C1}" srcId="{45743AB7-EB94-4226-AFF0-568C2C2B4296}" destId="{52DDF766-FD61-4D4D-A869-1DFDA715BE22}" srcOrd="1" destOrd="0" parTransId="{25C1AF2F-9004-41CC-A33D-2C94EB51329E}" sibTransId="{38ED9B9F-85EA-4658-B9F5-A494292EC205}"/>
    <dgm:cxn modelId="{B708E07C-74AC-4845-AB0A-FCB1267774B0}" type="presOf" srcId="{3CA6B466-EC13-4492-8A47-CF879005A589}" destId="{13E4EB8E-6682-4503-A05B-F14947B3B9D1}" srcOrd="0" destOrd="0" presId="urn:microsoft.com/office/officeart/2005/8/layout/hList2"/>
    <dgm:cxn modelId="{FED74D8E-3D85-4380-9D63-C4968B0A4803}" srcId="{45743AB7-EB94-4226-AFF0-568C2C2B4296}" destId="{D3CAC071-1CC6-4494-885B-38E5B77B6C5D}" srcOrd="3" destOrd="0" parTransId="{4D306A26-032F-43D7-858C-A6F58EE5B876}" sibTransId="{DAE9BB97-6F2D-4F91-A9C6-1EE036223E81}"/>
    <dgm:cxn modelId="{E1D3959C-FFD7-42B4-8667-5D7A139EE44B}" type="presOf" srcId="{D307C5F9-9C3D-4B06-A1B1-FE2F321C47DB}" destId="{1CC8D05D-1FD6-4616-A041-83CA7183265E}" srcOrd="0" destOrd="0" presId="urn:microsoft.com/office/officeart/2005/8/layout/hList2"/>
    <dgm:cxn modelId="{8A2C4CA7-5AE8-4615-804C-AFCAA88EFD4F}" type="presOf" srcId="{02CF8605-A60A-423B-A39B-F3EDD65AFFAE}" destId="{13E4EB8E-6682-4503-A05B-F14947B3B9D1}" srcOrd="0" destOrd="1" presId="urn:microsoft.com/office/officeart/2005/8/layout/hList2"/>
    <dgm:cxn modelId="{027A7CC4-E3E1-464E-BDC4-B7883756AE90}" srcId="{B75A5FB2-2A25-4A1E-8330-F93D6262C462}" destId="{3CA6B466-EC13-4492-8A47-CF879005A589}" srcOrd="0" destOrd="0" parTransId="{4EDD6BF5-2140-4B26-B71F-0EA0E657F184}" sibTransId="{00D53218-226A-4B47-BA89-6D60240F5F89}"/>
    <dgm:cxn modelId="{34434DE4-8CF9-48FE-BA98-493B1E31C942}" type="presOf" srcId="{6E74FD75-300D-4E03-B41C-20AC7F15C3C0}" destId="{12E4D5CB-4F51-45CA-A535-CFABDFDFA67B}" srcOrd="0" destOrd="0" presId="urn:microsoft.com/office/officeart/2005/8/layout/hList2"/>
    <dgm:cxn modelId="{530B51E7-7696-4025-A312-31FF3D28D244}" type="presOf" srcId="{B75A5FB2-2A25-4A1E-8330-F93D6262C462}" destId="{59F25BC7-D958-4E74-AC45-E07E0488875A}" srcOrd="0" destOrd="0" presId="urn:microsoft.com/office/officeart/2005/8/layout/hList2"/>
    <dgm:cxn modelId="{E1B30DED-2412-447B-86B3-1322A87A9791}" type="presOf" srcId="{D6ED63B6-81C0-423D-96ED-C845DD942F36}" destId="{13E4EB8E-6682-4503-A05B-F14947B3B9D1}" srcOrd="0" destOrd="2" presId="urn:microsoft.com/office/officeart/2005/8/layout/hList2"/>
    <dgm:cxn modelId="{83D932FC-F719-4068-B12E-DDDE30445B71}" srcId="{B75A5FB2-2A25-4A1E-8330-F93D6262C462}" destId="{02CF8605-A60A-423B-A39B-F3EDD65AFFAE}" srcOrd="1" destOrd="0" parTransId="{EFB36CDB-2B57-4CAA-AD98-1D683707F03F}" sibTransId="{D5EC2D0C-8376-4967-8475-BDDEF31BD71C}"/>
    <dgm:cxn modelId="{D9121D17-CC5E-4EE8-82BA-F1D70F0840A6}" type="presParOf" srcId="{9EEEC180-C4A0-46EA-A295-547AAB76F89C}" destId="{49B93316-DABF-4EFA-BF89-4DAADE0356A2}" srcOrd="0" destOrd="0" presId="urn:microsoft.com/office/officeart/2005/8/layout/hList2"/>
    <dgm:cxn modelId="{02DB7C66-37DF-47F7-B9E2-D63E33E27028}" type="presParOf" srcId="{49B93316-DABF-4EFA-BF89-4DAADE0356A2}" destId="{C5A5D656-BD3A-4E91-A840-F1F060EEA980}" srcOrd="0" destOrd="0" presId="urn:microsoft.com/office/officeart/2005/8/layout/hList2"/>
    <dgm:cxn modelId="{FF5156C9-0A3D-450D-9553-E3E2FEDD3189}" type="presParOf" srcId="{49B93316-DABF-4EFA-BF89-4DAADE0356A2}" destId="{13E4EB8E-6682-4503-A05B-F14947B3B9D1}" srcOrd="1" destOrd="0" presId="urn:microsoft.com/office/officeart/2005/8/layout/hList2"/>
    <dgm:cxn modelId="{F7532378-846B-4DDA-89FC-9A859117B3D1}" type="presParOf" srcId="{49B93316-DABF-4EFA-BF89-4DAADE0356A2}" destId="{59F25BC7-D958-4E74-AC45-E07E0488875A}" srcOrd="2" destOrd="0" presId="urn:microsoft.com/office/officeart/2005/8/layout/hList2"/>
    <dgm:cxn modelId="{B2691CAD-7939-4E52-89F6-7E7E36EBC606}" type="presParOf" srcId="{9EEEC180-C4A0-46EA-A295-547AAB76F89C}" destId="{B505A374-BB95-4E61-ABCB-2A33812425E2}" srcOrd="1" destOrd="0" presId="urn:microsoft.com/office/officeart/2005/8/layout/hList2"/>
    <dgm:cxn modelId="{4A1BA8A6-43FA-4257-89A4-A37B44DD67C4}" type="presParOf" srcId="{9EEEC180-C4A0-46EA-A295-547AAB76F89C}" destId="{57FA7F81-D221-4675-BED8-2A5F8D074BEC}" srcOrd="2" destOrd="0" presId="urn:microsoft.com/office/officeart/2005/8/layout/hList2"/>
    <dgm:cxn modelId="{0C8F8FD3-F21A-44DE-863E-2A507DAF3EB0}" type="presParOf" srcId="{57FA7F81-D221-4675-BED8-2A5F8D074BEC}" destId="{B4F56D59-4F9F-43B4-9362-40EBCA5E5BA7}" srcOrd="0" destOrd="0" presId="urn:microsoft.com/office/officeart/2005/8/layout/hList2"/>
    <dgm:cxn modelId="{74B15D46-3A92-4541-A2A3-FCF4B1FADF5E}" type="presParOf" srcId="{57FA7F81-D221-4675-BED8-2A5F8D074BEC}" destId="{12E4D5CB-4F51-45CA-A535-CFABDFDFA67B}" srcOrd="1" destOrd="0" presId="urn:microsoft.com/office/officeart/2005/8/layout/hList2"/>
    <dgm:cxn modelId="{DF18980C-939B-4DEB-BAD9-5D84FC9FD574}" type="presParOf" srcId="{57FA7F81-D221-4675-BED8-2A5F8D074BEC}" destId="{1CC8D05D-1FD6-4616-A041-83CA7183265E}" srcOrd="2" destOrd="0" presId="urn:microsoft.com/office/officeart/2005/8/layout/hList2"/>
    <dgm:cxn modelId="{BAE0F564-7A93-4CE7-BAE7-85EE2644DBB5}" type="presParOf" srcId="{9EEEC180-C4A0-46EA-A295-547AAB76F89C}" destId="{7BF5359B-3321-44A1-8867-D70471E6470C}" srcOrd="3" destOrd="0" presId="urn:microsoft.com/office/officeart/2005/8/layout/hList2"/>
    <dgm:cxn modelId="{EDAA7D5B-9A10-480D-AE03-AF166E731E4E}" type="presParOf" srcId="{9EEEC180-C4A0-46EA-A295-547AAB76F89C}" destId="{325F11FB-55C4-47ED-9C48-E226F00784D3}" srcOrd="4" destOrd="0" presId="urn:microsoft.com/office/officeart/2005/8/layout/hList2"/>
    <dgm:cxn modelId="{E59342A8-A860-4F11-9FEA-B3F0458028FB}" type="presParOf" srcId="{325F11FB-55C4-47ED-9C48-E226F00784D3}" destId="{37753267-C282-4CAB-8304-F7EDDDBA1E55}" srcOrd="0" destOrd="0" presId="urn:microsoft.com/office/officeart/2005/8/layout/hList2"/>
    <dgm:cxn modelId="{152B961F-632B-4FDF-87B8-2AB8F5E05A7C}" type="presParOf" srcId="{325F11FB-55C4-47ED-9C48-E226F00784D3}" destId="{2FE1DD5E-9988-4049-820A-6B189A1D8971}" srcOrd="1" destOrd="0" presId="urn:microsoft.com/office/officeart/2005/8/layout/hList2"/>
    <dgm:cxn modelId="{C69EEA9A-E968-429F-9EBD-47751F25E8A2}" type="presParOf" srcId="{325F11FB-55C4-47ED-9C48-E226F00784D3}" destId="{1EB38D16-F953-4E18-9958-9841D9FE1071}" srcOrd="2" destOrd="0" presId="urn:microsoft.com/office/officeart/2005/8/layout/hList2"/>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9F25BC7-D958-4E74-AC45-E07E0488875A}">
      <dsp:nvSpPr>
        <dsp:cNvPr id="0" name=""/>
        <dsp:cNvSpPr/>
      </dsp:nvSpPr>
      <dsp:spPr>
        <a:xfrm rot="16200000">
          <a:off x="-1536767" y="2482914"/>
          <a:ext cx="3740205" cy="533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0444" bIns="0" numCol="1" spcCol="1270" anchor="t" anchorCtr="0">
          <a:noAutofit/>
        </a:bodyPr>
        <a:lstStyle/>
        <a:p>
          <a:pPr marL="0" lvl="0" indent="0" algn="r"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Program</a:t>
          </a:r>
        </a:p>
      </dsp:txBody>
      <dsp:txXfrm>
        <a:off x="-1536767" y="2482914"/>
        <a:ext cx="3740205" cy="533416"/>
      </dsp:txXfrm>
    </dsp:sp>
    <dsp:sp modelId="{13E4EB8E-6682-4503-A05B-F14947B3B9D1}">
      <dsp:nvSpPr>
        <dsp:cNvPr id="0" name=""/>
        <dsp:cNvSpPr/>
      </dsp:nvSpPr>
      <dsp:spPr>
        <a:xfrm>
          <a:off x="600043" y="879520"/>
          <a:ext cx="2656982" cy="3740205"/>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470444" rIns="156464" bIns="156464" numCol="1" spcCol="1270" anchor="t" anchorCtr="0">
          <a:noAutofit/>
        </a:bodyPr>
        <a:lstStyle/>
        <a:p>
          <a:pPr marL="228600" lvl="1" indent="-228600" algn="l" defTabSz="977900">
            <a:lnSpc>
              <a:spcPct val="90000"/>
            </a:lnSpc>
            <a:spcBef>
              <a:spcPct val="0"/>
            </a:spcBef>
            <a:spcAft>
              <a:spcPct val="15000"/>
            </a:spcAft>
            <a:buFont typeface="Arial" panose="020B0604020202020204" pitchFamily="34" charset="0"/>
            <a:buChar char="•"/>
          </a:pPr>
          <a:r>
            <a:rPr lang="en-US" sz="2200" kern="1200" dirty="0">
              <a:latin typeface="Calibri" panose="020F0502020204030204" pitchFamily="34" charset="0"/>
              <a:cs typeface="Calibri" panose="020F0502020204030204" pitchFamily="34" charset="0"/>
            </a:rPr>
            <a:t>Slang and abbreviations</a:t>
          </a:r>
        </a:p>
        <a:p>
          <a:pPr marL="228600" lvl="1" indent="-228600" algn="l" defTabSz="977900">
            <a:lnSpc>
              <a:spcPct val="90000"/>
            </a:lnSpc>
            <a:spcBef>
              <a:spcPct val="0"/>
            </a:spcBef>
            <a:spcAft>
              <a:spcPct val="15000"/>
            </a:spcAft>
            <a:buFont typeface="Arial" panose="020B0604020202020204" pitchFamily="34" charset="0"/>
            <a:buChar char="•"/>
          </a:pPr>
          <a:r>
            <a:rPr lang="en-US" sz="2200" kern="1200" dirty="0">
              <a:latin typeface="Calibri" panose="020F0502020204030204" pitchFamily="34" charset="0"/>
              <a:cs typeface="Calibri" panose="020F0502020204030204" pitchFamily="34" charset="0"/>
            </a:rPr>
            <a:t>Duplicate themes</a:t>
          </a:r>
        </a:p>
        <a:p>
          <a:pPr marL="228600" lvl="1" indent="-228600" algn="l" defTabSz="977900">
            <a:lnSpc>
              <a:spcPct val="90000"/>
            </a:lnSpc>
            <a:spcBef>
              <a:spcPct val="0"/>
            </a:spcBef>
            <a:spcAft>
              <a:spcPct val="15000"/>
            </a:spcAft>
            <a:buFont typeface="Arial" panose="020B0604020202020204" pitchFamily="34" charset="0"/>
            <a:buChar char="•"/>
          </a:pPr>
          <a:r>
            <a:rPr lang="en-US" sz="2200" kern="1200" dirty="0">
              <a:latin typeface="Calibri" panose="020F0502020204030204" pitchFamily="34" charset="0"/>
              <a:cs typeface="Calibri" panose="020F0502020204030204" pitchFamily="34" charset="0"/>
            </a:rPr>
            <a:t>Error may vary considerably by research question</a:t>
          </a:r>
        </a:p>
      </dsp:txBody>
      <dsp:txXfrm>
        <a:off x="600043" y="879520"/>
        <a:ext cx="2656982" cy="3740205"/>
      </dsp:txXfrm>
    </dsp:sp>
    <dsp:sp modelId="{C5A5D656-BD3A-4E91-A840-F1F060EEA980}">
      <dsp:nvSpPr>
        <dsp:cNvPr id="0" name=""/>
        <dsp:cNvSpPr/>
      </dsp:nvSpPr>
      <dsp:spPr>
        <a:xfrm>
          <a:off x="66626" y="175409"/>
          <a:ext cx="1066833" cy="1066833"/>
        </a:xfrm>
        <a:prstGeom prst="rect">
          <a:avLst/>
        </a:prstGeom>
        <a:solidFill>
          <a:schemeClr val="accent3">
            <a:tint val="40000"/>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1CC8D05D-1FD6-4616-A041-83CA7183265E}">
      <dsp:nvSpPr>
        <dsp:cNvPr id="0" name=""/>
        <dsp:cNvSpPr/>
      </dsp:nvSpPr>
      <dsp:spPr>
        <a:xfrm rot="16200000">
          <a:off x="2355485" y="2482914"/>
          <a:ext cx="3740205" cy="533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0444" bIns="0" numCol="1" spcCol="1270" anchor="t" anchorCtr="0">
          <a:noAutofit/>
        </a:bodyPr>
        <a:lstStyle/>
        <a:p>
          <a:pPr marL="0" lvl="0" indent="0" algn="r"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Human</a:t>
          </a:r>
        </a:p>
      </dsp:txBody>
      <dsp:txXfrm>
        <a:off x="2355485" y="2482914"/>
        <a:ext cx="3740205" cy="533416"/>
      </dsp:txXfrm>
    </dsp:sp>
    <dsp:sp modelId="{12E4D5CB-4F51-45CA-A535-CFABDFDFA67B}">
      <dsp:nvSpPr>
        <dsp:cNvPr id="0" name=""/>
        <dsp:cNvSpPr/>
      </dsp:nvSpPr>
      <dsp:spPr>
        <a:xfrm>
          <a:off x="4492296" y="879520"/>
          <a:ext cx="2656982" cy="3740205"/>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47044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Calibri" panose="020F0502020204030204" pitchFamily="34" charset="0"/>
              <a:cs typeface="Calibri" panose="020F0502020204030204" pitchFamily="34" charset="0"/>
            </a:rPr>
            <a:t>Quality of result hinges on quality of theme names and keywords</a:t>
          </a:r>
        </a:p>
      </dsp:txBody>
      <dsp:txXfrm>
        <a:off x="4492296" y="879520"/>
        <a:ext cx="2656982" cy="3740205"/>
      </dsp:txXfrm>
    </dsp:sp>
    <dsp:sp modelId="{B4F56D59-4F9F-43B4-9362-40EBCA5E5BA7}">
      <dsp:nvSpPr>
        <dsp:cNvPr id="0" name=""/>
        <dsp:cNvSpPr/>
      </dsp:nvSpPr>
      <dsp:spPr>
        <a:xfrm>
          <a:off x="3958879" y="175409"/>
          <a:ext cx="1066833" cy="1066833"/>
        </a:xfrm>
        <a:prstGeom prst="rect">
          <a:avLst/>
        </a:prstGeom>
        <a:solidFill>
          <a:schemeClr val="accent3">
            <a:tint val="40000"/>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1EB38D16-F953-4E18-9958-9841D9FE1071}">
      <dsp:nvSpPr>
        <dsp:cNvPr id="0" name=""/>
        <dsp:cNvSpPr/>
      </dsp:nvSpPr>
      <dsp:spPr>
        <a:xfrm rot="16200000">
          <a:off x="6247737" y="2482914"/>
          <a:ext cx="3740205" cy="5334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470444" bIns="0" numCol="1" spcCol="1270" anchor="t" anchorCtr="0">
          <a:noAutofit/>
        </a:bodyPr>
        <a:lstStyle/>
        <a:p>
          <a:pPr marL="0" lvl="0" indent="0" algn="r" defTabSz="1244600">
            <a:lnSpc>
              <a:spcPct val="90000"/>
            </a:lnSpc>
            <a:spcBef>
              <a:spcPct val="0"/>
            </a:spcBef>
            <a:spcAft>
              <a:spcPct val="35000"/>
            </a:spcAft>
            <a:buNone/>
          </a:pPr>
          <a:r>
            <a:rPr lang="en-US" sz="2800" kern="1200" dirty="0">
              <a:latin typeface="Calibri" panose="020F0502020204030204" pitchFamily="34" charset="0"/>
              <a:cs typeface="Calibri" panose="020F0502020204030204" pitchFamily="34" charset="0"/>
            </a:rPr>
            <a:t>Suggestions</a:t>
          </a:r>
        </a:p>
      </dsp:txBody>
      <dsp:txXfrm>
        <a:off x="6247737" y="2482914"/>
        <a:ext cx="3740205" cy="533416"/>
      </dsp:txXfrm>
    </dsp:sp>
    <dsp:sp modelId="{2FE1DD5E-9988-4049-820A-6B189A1D8971}">
      <dsp:nvSpPr>
        <dsp:cNvPr id="0" name=""/>
        <dsp:cNvSpPr/>
      </dsp:nvSpPr>
      <dsp:spPr>
        <a:xfrm>
          <a:off x="8384548" y="879520"/>
          <a:ext cx="2656982" cy="3740205"/>
        </a:xfrm>
        <a:prstGeom prst="rect">
          <a:avLst/>
        </a:prstGeom>
        <a:solidFill>
          <a:schemeClr val="lt1">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56464" tIns="470444" rIns="156464" bIns="156464" numCol="1" spcCol="1270" anchor="t" anchorCtr="0">
          <a:noAutofit/>
        </a:bodyPr>
        <a:lstStyle/>
        <a:p>
          <a:pPr marL="228600" lvl="1" indent="-228600" algn="l" defTabSz="977900">
            <a:lnSpc>
              <a:spcPct val="90000"/>
            </a:lnSpc>
            <a:spcBef>
              <a:spcPct val="0"/>
            </a:spcBef>
            <a:spcAft>
              <a:spcPct val="15000"/>
            </a:spcAft>
            <a:buChar char="•"/>
          </a:pPr>
          <a:r>
            <a:rPr lang="en-US" sz="2200" kern="1200" dirty="0">
              <a:latin typeface="Calibri" panose="020F0502020204030204" pitchFamily="34" charset="0"/>
              <a:cs typeface="Calibri" panose="020F0502020204030204" pitchFamily="34" charset="0"/>
            </a:rPr>
            <a:t>Incorporate subject matter labeling standards</a:t>
          </a:r>
        </a:p>
        <a:p>
          <a:pPr marL="228600" lvl="1" indent="-228600" algn="l" defTabSz="977900">
            <a:lnSpc>
              <a:spcPct val="90000"/>
            </a:lnSpc>
            <a:spcBef>
              <a:spcPct val="0"/>
            </a:spcBef>
            <a:spcAft>
              <a:spcPct val="15000"/>
            </a:spcAft>
            <a:buChar char="•"/>
          </a:pPr>
          <a:r>
            <a:rPr lang="en-US" sz="2200" kern="1200" dirty="0">
              <a:latin typeface="Calibri" panose="020F0502020204030204" pitchFamily="34" charset="0"/>
              <a:cs typeface="Calibri" panose="020F0502020204030204" pitchFamily="34" charset="0"/>
            </a:rPr>
            <a:t>Additional step to consolidate similar themes</a:t>
          </a:r>
        </a:p>
        <a:p>
          <a:pPr marL="228600" lvl="1" indent="-228600" algn="l" defTabSz="977900">
            <a:lnSpc>
              <a:spcPct val="90000"/>
            </a:lnSpc>
            <a:spcBef>
              <a:spcPct val="0"/>
            </a:spcBef>
            <a:spcAft>
              <a:spcPct val="15000"/>
            </a:spcAft>
            <a:buChar char="•"/>
          </a:pPr>
          <a:r>
            <a:rPr lang="en-US" sz="2200" kern="1200" dirty="0">
              <a:latin typeface="Calibri" panose="020F0502020204030204" pitchFamily="34" charset="0"/>
              <a:cs typeface="Calibri" panose="020F0502020204030204" pitchFamily="34" charset="0"/>
            </a:rPr>
            <a:t>Test alternate pre-trained BERT models</a:t>
          </a:r>
        </a:p>
        <a:p>
          <a:pPr marL="228600" lvl="1" indent="-228600" algn="l" defTabSz="977900">
            <a:lnSpc>
              <a:spcPct val="90000"/>
            </a:lnSpc>
            <a:spcBef>
              <a:spcPct val="0"/>
            </a:spcBef>
            <a:spcAft>
              <a:spcPct val="15000"/>
            </a:spcAft>
            <a:buChar char="•"/>
          </a:pPr>
          <a:r>
            <a:rPr lang="en-US" sz="2200" kern="1200" dirty="0">
              <a:latin typeface="Calibri" panose="020F0502020204030204" pitchFamily="34" charset="0"/>
              <a:cs typeface="Calibri" panose="020F0502020204030204" pitchFamily="34" charset="0"/>
            </a:rPr>
            <a:t>Create GUI</a:t>
          </a:r>
        </a:p>
      </dsp:txBody>
      <dsp:txXfrm>
        <a:off x="8384548" y="879520"/>
        <a:ext cx="2656982" cy="3740205"/>
      </dsp:txXfrm>
    </dsp:sp>
    <dsp:sp modelId="{37753267-C282-4CAB-8304-F7EDDDBA1E55}">
      <dsp:nvSpPr>
        <dsp:cNvPr id="0" name=""/>
        <dsp:cNvSpPr/>
      </dsp:nvSpPr>
      <dsp:spPr>
        <a:xfrm>
          <a:off x="7851131" y="175409"/>
          <a:ext cx="1066833" cy="1066833"/>
        </a:xfrm>
        <a:prstGeom prst="rect">
          <a:avLst/>
        </a:prstGeom>
        <a:solidFill>
          <a:schemeClr val="accent3">
            <a:tint val="40000"/>
            <a:hueOff val="0"/>
            <a:satOff val="0"/>
            <a:lumOff val="0"/>
            <a:alphaOff val="0"/>
          </a:schemeClr>
        </a:solidFill>
        <a:ln w="38100" cap="flat" cmpd="sng" algn="ctr">
          <a:solidFill>
            <a:schemeClr val="accent3">
              <a:shade val="80000"/>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bcf213576e_0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bcf213576e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100" b="1" u="sng" dirty="0">
                <a:latin typeface="Arial"/>
                <a:ea typeface="Arial"/>
                <a:cs typeface="Arial"/>
                <a:sym typeface="Arial"/>
              </a:rPr>
              <a:t>Input</a:t>
            </a:r>
            <a:r>
              <a:rPr lang="en-US" sz="1100" dirty="0">
                <a:latin typeface="Arial"/>
                <a:ea typeface="Arial"/>
                <a:cs typeface="Arial"/>
                <a:sym typeface="Arial"/>
              </a:rPr>
              <a:t>:</a:t>
            </a:r>
            <a:endParaRPr sz="1100" dirty="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dirty="0">
                <a:latin typeface="Arial"/>
                <a:ea typeface="Arial"/>
                <a:cs typeface="Arial"/>
                <a:sym typeface="Arial"/>
              </a:rPr>
              <a:t>Relies on Manual Preprocessing / Data Cleaning</a:t>
            </a:r>
            <a:r>
              <a:rPr lang="en-US" sz="1100" dirty="0">
                <a:latin typeface="Arial"/>
                <a:ea typeface="Arial"/>
                <a:cs typeface="Arial"/>
                <a:sym typeface="Arial"/>
              </a:rPr>
              <a:t>: </a:t>
            </a:r>
            <a:endParaRPr sz="1100" dirty="0">
              <a:latin typeface="Arial"/>
              <a:ea typeface="Arial"/>
              <a:cs typeface="Arial"/>
              <a:sym typeface="Arial"/>
            </a:endParaRPr>
          </a:p>
          <a:p>
            <a:pPr marL="914400" lvl="1" indent="-298450" algn="l" rtl="0">
              <a:lnSpc>
                <a:spcPct val="115000"/>
              </a:lnSpc>
              <a:spcBef>
                <a:spcPts val="0"/>
              </a:spcBef>
              <a:spcAft>
                <a:spcPts val="0"/>
              </a:spcAft>
              <a:buSzPts val="1100"/>
              <a:buFont typeface="Arial"/>
              <a:buChar char="-"/>
            </a:pPr>
            <a:r>
              <a:rPr lang="en-US" sz="1100" dirty="0">
                <a:latin typeface="Arial"/>
                <a:ea typeface="Arial"/>
                <a:cs typeface="Arial"/>
                <a:sym typeface="Arial"/>
              </a:rPr>
              <a:t>Currently relies on preprocessing and cleaning of data prior to exploration.  For the purpose of this project, we chose to focus on computer aided coding as this seemed to be the biggest contribution we could provide.  By automating the cleaning of data, time cost would be further reduced.  Future iterations would benefit from automating this step.</a:t>
            </a:r>
            <a:endParaRPr sz="1100" dirty="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dirty="0">
                <a:latin typeface="Arial"/>
                <a:ea typeface="Arial"/>
                <a:cs typeface="Arial"/>
                <a:sym typeface="Arial"/>
              </a:rPr>
              <a:t>Thematic Naming</a:t>
            </a:r>
            <a:r>
              <a:rPr lang="en-US" sz="1100" dirty="0">
                <a:latin typeface="Arial"/>
                <a:ea typeface="Arial"/>
                <a:cs typeface="Arial"/>
                <a:sym typeface="Arial"/>
              </a:rPr>
              <a:t>: </a:t>
            </a:r>
            <a:endParaRPr sz="1100" dirty="0">
              <a:latin typeface="Arial"/>
              <a:ea typeface="Arial"/>
              <a:cs typeface="Arial"/>
              <a:sym typeface="Arial"/>
            </a:endParaRPr>
          </a:p>
          <a:p>
            <a:pPr marL="914400" lvl="1" indent="-298450" algn="l" rtl="0">
              <a:lnSpc>
                <a:spcPct val="115000"/>
              </a:lnSpc>
              <a:spcBef>
                <a:spcPts val="0"/>
              </a:spcBef>
              <a:spcAft>
                <a:spcPts val="0"/>
              </a:spcAft>
              <a:buSzPts val="1100"/>
              <a:buFont typeface="Arial"/>
              <a:buChar char="-"/>
            </a:pPr>
            <a:r>
              <a:rPr lang="en-US" sz="1100" dirty="0">
                <a:latin typeface="Arial"/>
                <a:ea typeface="Arial"/>
                <a:cs typeface="Arial"/>
                <a:sym typeface="Arial"/>
              </a:rPr>
              <a:t>Shuffling may not show all values -- may miss minority opinion during random sampling; possibility to get a particularly noisy sample.  </a:t>
            </a:r>
            <a:endParaRPr sz="1100" dirty="0">
              <a:latin typeface="Arial"/>
              <a:ea typeface="Arial"/>
              <a:cs typeface="Arial"/>
              <a:sym typeface="Arial"/>
            </a:endParaRPr>
          </a:p>
          <a:p>
            <a:pPr marL="914400" lvl="1" indent="-298450" algn="l" rtl="0">
              <a:lnSpc>
                <a:spcPct val="115000"/>
              </a:lnSpc>
              <a:spcBef>
                <a:spcPts val="0"/>
              </a:spcBef>
              <a:spcAft>
                <a:spcPts val="0"/>
              </a:spcAft>
              <a:buSzPts val="1100"/>
              <a:buChar char="-"/>
            </a:pPr>
            <a:r>
              <a:rPr lang="en-US" sz="1100" dirty="0">
                <a:latin typeface="Arial"/>
                <a:ea typeface="Arial"/>
                <a:cs typeface="Arial"/>
                <a:sym typeface="Arial"/>
              </a:rPr>
              <a:t>Theme naming can create its own clustering challenge in itself if the researcher isn’t consistent with theirs or their colleagues naming convention or themes.</a:t>
            </a:r>
            <a:endParaRPr sz="1100" dirty="0">
              <a:latin typeface="Arial"/>
              <a:ea typeface="Arial"/>
              <a:cs typeface="Arial"/>
              <a:sym typeface="Arial"/>
            </a:endParaRPr>
          </a:p>
          <a:p>
            <a:pPr marL="914400" lvl="1" indent="-298450" algn="l" rtl="0">
              <a:lnSpc>
                <a:spcPct val="115000"/>
              </a:lnSpc>
              <a:spcBef>
                <a:spcPts val="0"/>
              </a:spcBef>
              <a:spcAft>
                <a:spcPts val="0"/>
              </a:spcAft>
              <a:buSzPts val="1100"/>
              <a:buChar char="-"/>
            </a:pPr>
            <a:r>
              <a:rPr lang="en-US" sz="1100" dirty="0">
                <a:latin typeface="Arial"/>
                <a:ea typeface="Arial"/>
                <a:cs typeface="Arial"/>
                <a:sym typeface="Arial"/>
              </a:rPr>
              <a:t>In its current state, the tool provided would be best utilized if a naming convention for clusters is discussed and agreed upon by coders prior to exploration.  </a:t>
            </a:r>
            <a:endParaRPr sz="1100" dirty="0">
              <a:latin typeface="Arial"/>
              <a:ea typeface="Arial"/>
              <a:cs typeface="Arial"/>
              <a:sym typeface="Arial"/>
            </a:endParaRPr>
          </a:p>
          <a:p>
            <a:pPr marL="457200" lvl="0" indent="-298450" algn="l" rtl="0">
              <a:lnSpc>
                <a:spcPct val="115000"/>
              </a:lnSpc>
              <a:spcBef>
                <a:spcPts val="0"/>
              </a:spcBef>
              <a:spcAft>
                <a:spcPts val="0"/>
              </a:spcAft>
              <a:buSzPts val="1100"/>
              <a:buChar char="-"/>
            </a:pPr>
            <a:r>
              <a:rPr lang="en-US" sz="1100" b="1" dirty="0">
                <a:latin typeface="Arial"/>
                <a:ea typeface="Arial"/>
                <a:cs typeface="Arial"/>
                <a:sym typeface="Arial"/>
              </a:rPr>
              <a:t>Unsupervised Learning</a:t>
            </a:r>
            <a:r>
              <a:rPr lang="en-US" sz="1100" dirty="0">
                <a:latin typeface="Arial"/>
                <a:ea typeface="Arial"/>
                <a:cs typeface="Arial"/>
                <a:sym typeface="Arial"/>
              </a:rPr>
              <a:t>:</a:t>
            </a:r>
            <a:endParaRPr sz="1100" dirty="0">
              <a:latin typeface="Arial"/>
              <a:ea typeface="Arial"/>
              <a:cs typeface="Arial"/>
              <a:sym typeface="Arial"/>
            </a:endParaRPr>
          </a:p>
          <a:p>
            <a:pPr marL="914400" lvl="1" indent="-298450" algn="l" rtl="0">
              <a:lnSpc>
                <a:spcPct val="115000"/>
              </a:lnSpc>
              <a:spcBef>
                <a:spcPts val="0"/>
              </a:spcBef>
              <a:spcAft>
                <a:spcPts val="0"/>
              </a:spcAft>
              <a:buSzPts val="1100"/>
              <a:buChar char="-"/>
            </a:pPr>
            <a:r>
              <a:rPr lang="en-US" sz="1100" dirty="0">
                <a:latin typeface="Arial"/>
                <a:ea typeface="Arial"/>
                <a:cs typeface="Arial"/>
                <a:sym typeface="Arial"/>
              </a:rPr>
              <a:t>Current model is based on an Unsupervised Learning approach utilizing pretrained models.  Using more data that was previously coded by the researchers to train a Supervised Model may yield better results.</a:t>
            </a:r>
            <a:endParaRPr sz="1100" dirty="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dirty="0">
                <a:latin typeface="Arial"/>
                <a:ea typeface="Arial"/>
                <a:cs typeface="Arial"/>
                <a:sym typeface="Arial"/>
              </a:rPr>
              <a:t>Could benefit from a GUI</a:t>
            </a:r>
            <a:r>
              <a:rPr lang="en-US" sz="1100" dirty="0">
                <a:latin typeface="Arial"/>
                <a:ea typeface="Arial"/>
                <a:cs typeface="Arial"/>
                <a:sym typeface="Arial"/>
              </a:rPr>
              <a:t>: Creating a graphical user interface would help in further time cost reduction and help with the aesthetic.  A sample prototype will be provided in subsequent slide.</a:t>
            </a:r>
            <a:endParaRPr sz="1100" dirty="0">
              <a:latin typeface="Arial"/>
              <a:ea typeface="Arial"/>
              <a:cs typeface="Arial"/>
              <a:sym typeface="Arial"/>
            </a:endParaRPr>
          </a:p>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lnSpc>
                <a:spcPct val="115000"/>
              </a:lnSpc>
              <a:spcBef>
                <a:spcPts val="0"/>
              </a:spcBef>
              <a:spcAft>
                <a:spcPts val="0"/>
              </a:spcAft>
              <a:buNone/>
            </a:pPr>
            <a:r>
              <a:rPr lang="en-US" sz="1100" b="1" dirty="0">
                <a:latin typeface="Arial"/>
                <a:ea typeface="Arial"/>
                <a:cs typeface="Arial"/>
                <a:sym typeface="Arial"/>
              </a:rPr>
              <a:t>Output:</a:t>
            </a:r>
            <a:endParaRPr sz="1100" b="1" dirty="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dirty="0">
                <a:latin typeface="Arial"/>
                <a:ea typeface="Arial"/>
                <a:cs typeface="Arial"/>
                <a:sym typeface="Arial"/>
              </a:rPr>
              <a:t>Error Rate Quantification / Visualization</a:t>
            </a:r>
            <a:r>
              <a:rPr lang="en-US" sz="1100" dirty="0">
                <a:latin typeface="Arial"/>
                <a:ea typeface="Arial"/>
                <a:cs typeface="Arial"/>
                <a:sym typeface="Arial"/>
              </a:rPr>
              <a:t>: </a:t>
            </a:r>
            <a:endParaRPr sz="1100" dirty="0">
              <a:latin typeface="Arial"/>
              <a:ea typeface="Arial"/>
              <a:cs typeface="Arial"/>
              <a:sym typeface="Arial"/>
            </a:endParaRPr>
          </a:p>
          <a:p>
            <a:pPr marL="914400" lvl="1" indent="-298450" algn="l" rtl="0">
              <a:lnSpc>
                <a:spcPct val="115000"/>
              </a:lnSpc>
              <a:spcBef>
                <a:spcPts val="0"/>
              </a:spcBef>
              <a:spcAft>
                <a:spcPts val="0"/>
              </a:spcAft>
              <a:buSzPts val="1100"/>
              <a:buFont typeface="Arial"/>
              <a:buChar char="-"/>
            </a:pPr>
            <a:r>
              <a:rPr lang="en-US" sz="1100" dirty="0">
                <a:latin typeface="Arial"/>
                <a:ea typeface="Arial"/>
                <a:cs typeface="Arial"/>
                <a:sym typeface="Arial"/>
              </a:rPr>
              <a:t>Theme outputs require a bit of work before they’re ready for visualization</a:t>
            </a:r>
            <a:endParaRPr sz="1100" dirty="0">
              <a:latin typeface="Arial"/>
              <a:ea typeface="Arial"/>
              <a:cs typeface="Arial"/>
              <a:sym typeface="Arial"/>
            </a:endParaRPr>
          </a:p>
          <a:p>
            <a:pPr marL="914400" lvl="1" indent="-298450" algn="l" rtl="0">
              <a:lnSpc>
                <a:spcPct val="115000"/>
              </a:lnSpc>
              <a:spcBef>
                <a:spcPts val="0"/>
              </a:spcBef>
              <a:spcAft>
                <a:spcPts val="0"/>
              </a:spcAft>
              <a:buSzPts val="1100"/>
              <a:buChar char="-"/>
            </a:pPr>
            <a:r>
              <a:rPr lang="en-US" sz="1100" dirty="0">
                <a:latin typeface="Arial"/>
                <a:ea typeface="Arial"/>
                <a:cs typeface="Arial"/>
                <a:sym typeface="Arial"/>
              </a:rPr>
              <a:t>Difficult to quantify error rate - objective vs subjective aspects of a question’s themes</a:t>
            </a:r>
            <a:endParaRPr sz="1100" dirty="0">
              <a:latin typeface="Arial"/>
              <a:ea typeface="Arial"/>
              <a:cs typeface="Arial"/>
              <a:sym typeface="Arial"/>
            </a:endParaRPr>
          </a:p>
          <a:p>
            <a:pPr marL="457200" lvl="0" indent="-298450" algn="l" rtl="0">
              <a:lnSpc>
                <a:spcPct val="115000"/>
              </a:lnSpc>
              <a:spcBef>
                <a:spcPts val="0"/>
              </a:spcBef>
              <a:spcAft>
                <a:spcPts val="0"/>
              </a:spcAft>
              <a:buSzPts val="1100"/>
              <a:buFont typeface="Arial"/>
              <a:buChar char="-"/>
            </a:pPr>
            <a:r>
              <a:rPr lang="en-US" sz="1100" b="1" dirty="0">
                <a:latin typeface="Arial"/>
                <a:ea typeface="Arial"/>
                <a:cs typeface="Arial"/>
                <a:sym typeface="Arial"/>
              </a:rPr>
              <a:t>Imperfect Clustering</a:t>
            </a:r>
            <a:r>
              <a:rPr lang="en-US" sz="1100" dirty="0">
                <a:latin typeface="Arial"/>
                <a:ea typeface="Arial"/>
                <a:cs typeface="Arial"/>
                <a:sym typeface="Arial"/>
              </a:rPr>
              <a:t>: </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Shuffling may not show all values -- may miss minority opinion during random sampling; possibility to get a particularly noisy sample.</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 Theming functionality is great in as much as the model will provide clusters with overarching similarities.  The hard part is you may have one person say “Yes, I’m worried because the government isn’t doing a good job.” and another who says “No, I’m not worried because the government is doing a good job.”.  As humans we recognize both individuals are speaking about the government, but we recognize these as different reactions.  The overall theme coded here would be “government” but each underlying sentiment is contradictory.  The model will pick these out but it requires the researcher to go several cluster branches deep.</a:t>
            </a:r>
            <a:endParaRPr sz="1100" dirty="0">
              <a:latin typeface="Arial"/>
              <a:ea typeface="Arial"/>
              <a:cs typeface="Arial"/>
              <a:sym typeface="Arial"/>
            </a:endParaRPr>
          </a:p>
          <a:p>
            <a:pPr marL="914400" lvl="1" indent="-298450" algn="l" rtl="0">
              <a:lnSpc>
                <a:spcPct val="115000"/>
              </a:lnSpc>
              <a:spcBef>
                <a:spcPts val="0"/>
              </a:spcBef>
              <a:spcAft>
                <a:spcPts val="0"/>
              </a:spcAft>
              <a:buSzPts val="1100"/>
              <a:buChar char="-"/>
            </a:pPr>
            <a:r>
              <a:rPr lang="en-US" sz="1100" dirty="0">
                <a:latin typeface="Arial"/>
                <a:ea typeface="Arial"/>
                <a:cs typeface="Arial"/>
                <a:sym typeface="Arial"/>
              </a:rPr>
              <a:t>Unlikely to perform at same level for more complex questions -- more testing/data is required</a:t>
            </a:r>
            <a:endParaRPr sz="1100" dirty="0">
              <a:latin typeface="Arial"/>
              <a:ea typeface="Arial"/>
              <a:cs typeface="Arial"/>
              <a:sym typeface="Arial"/>
            </a:endParaRPr>
          </a:p>
          <a:p>
            <a:pPr marL="914400" lvl="1" indent="-298450" algn="l" rtl="0">
              <a:lnSpc>
                <a:spcPct val="115000"/>
              </a:lnSpc>
              <a:spcBef>
                <a:spcPts val="0"/>
              </a:spcBef>
              <a:spcAft>
                <a:spcPts val="0"/>
              </a:spcAft>
              <a:buSzPts val="1100"/>
              <a:buFont typeface="Arial"/>
              <a:buChar char="-"/>
            </a:pPr>
            <a:endParaRPr sz="1100" dirty="0">
              <a:latin typeface="Arial"/>
              <a:ea typeface="Arial"/>
              <a:cs typeface="Arial"/>
              <a:sym typeface="Arial"/>
            </a:endParaRPr>
          </a:p>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lnSpc>
                <a:spcPct val="115000"/>
              </a:lnSpc>
              <a:spcBef>
                <a:spcPts val="0"/>
              </a:spcBef>
              <a:spcAft>
                <a:spcPts val="0"/>
              </a:spcAft>
              <a:buNone/>
            </a:pPr>
            <a:endParaRPr sz="1100" dirty="0">
              <a:latin typeface="Arial"/>
              <a:ea typeface="Arial"/>
              <a:cs typeface="Arial"/>
              <a:sym typeface="Arial"/>
            </a:endParaRPr>
          </a:p>
          <a:p>
            <a:pPr marL="0" lvl="0" indent="0" algn="l" rtl="0">
              <a:lnSpc>
                <a:spcPct val="115000"/>
              </a:lnSpc>
              <a:spcBef>
                <a:spcPts val="0"/>
              </a:spcBef>
              <a:spcAft>
                <a:spcPts val="0"/>
              </a:spcAft>
              <a:buNone/>
            </a:pPr>
            <a:r>
              <a:rPr lang="en-US" sz="1100" dirty="0">
                <a:latin typeface="Arial"/>
                <a:ea typeface="Arial"/>
                <a:cs typeface="Arial"/>
                <a:sym typeface="Arial"/>
              </a:rPr>
              <a:t>Above distilled from original notes below:</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Needs human input -- </a:t>
            </a:r>
            <a:r>
              <a:rPr lang="en-US" sz="1100" dirty="0">
                <a:solidFill>
                  <a:srgbClr val="FF0000"/>
                </a:solidFill>
                <a:latin typeface="Arial"/>
                <a:ea typeface="Arial"/>
                <a:cs typeface="Arial"/>
                <a:sym typeface="Arial"/>
              </a:rPr>
              <a:t>I personally think this is a pro (CG) -- could be both? (LJT) -- This is necessary and not really a limitation in my mind (MSM)</a:t>
            </a:r>
            <a:endParaRPr sz="1100" dirty="0">
              <a:solidFill>
                <a:srgbClr val="FF0000"/>
              </a:solidFill>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Clustering not perfect -- wind up with lots of clusters that need to be distilled down</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Shuffling may not show all values -- may miss minority opinion during random sampling; possibility to get a particularly noisy sample</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Aesthetics -- interface is definitely in “beta” and could use significant polishing </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Theme naming can create its own NLP </a:t>
            </a:r>
            <a:r>
              <a:rPr lang="en-US" sz="11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challenge</a:t>
            </a:r>
            <a:r>
              <a:rPr lang="en-US" sz="1100" dirty="0">
                <a:latin typeface="Arial"/>
                <a:ea typeface="Arial"/>
                <a:cs typeface="Arial"/>
                <a:sym typeface="Arial"/>
              </a:rPr>
              <a:t> in itself if the researcher isn’t consistent</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Theme outputs require a bit of work before they’re ready for visualization</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Unlikely to perform at same level for more complex questions -- more testing/data is required</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Difficult to quantify error rate - objective vs subjective aspects of a question’s themes</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Based on an Unsupervised Learning approach utilizing pretrained models.  Using more data that was previously coded by the researchers to train a Supervised Model may yield better results.</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In its current state, the tool provided would be best utilized if a naming convention for clusters is discussed and agreed upon by coders prior to exploration.</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Although considerable time savings are present in the tool’s current state, exploration can still be time consuming.  Creating a graphical user interface would help in further time cost reduction.</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rPr>
              <a:t>Currently relies on preprocessing and cleaning of data prior to exploration.  For the purpose of this project, we chose to focus on computer aided coding as this seemed to be the biggest contribution we could provide.  By automating the cleaning of data, time cost would be further reduced.</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r>
              <a:rPr lang="en-US" sz="1100" dirty="0">
                <a:latin typeface="Arial"/>
                <a:ea typeface="Arial"/>
                <a:cs typeface="Arial"/>
                <a:sym typeface="Arial"/>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Theming functionality is great in as much as the model will provide clusters with overarching similarities.  The hard part is you may have one person say “Yes, I’m worried because the government isn’t doing a good job.” and another who says “No, I’m not worried because the government is doing a good job.”.  As humans we recognize both individuals are speaking about the government, but we recognize these as different reactions.  The overall theme coded here would be “government” but each underlying sentiment is contradictory.</a:t>
            </a:r>
            <a:endParaRPr sz="1100" dirty="0">
              <a:latin typeface="Arial"/>
              <a:ea typeface="Arial"/>
              <a:cs typeface="Arial"/>
              <a:sym typeface="Arial"/>
            </a:endParaRPr>
          </a:p>
          <a:p>
            <a:pPr marL="914400" lvl="1" indent="-298450" algn="l" rtl="0">
              <a:lnSpc>
                <a:spcPct val="115000"/>
              </a:lnSpc>
              <a:spcBef>
                <a:spcPts val="0"/>
              </a:spcBef>
              <a:spcAft>
                <a:spcPts val="0"/>
              </a:spcAft>
              <a:buClr>
                <a:schemeClr val="dk1"/>
              </a:buClr>
              <a:buSzPts val="1100"/>
              <a:buChar char="○"/>
            </a:pPr>
            <a:endParaRPr sz="1100" dirty="0">
              <a:latin typeface="Arial"/>
              <a:ea typeface="Arial"/>
              <a:cs typeface="Arial"/>
              <a:sym typeface="Arial"/>
            </a:endParaRPr>
          </a:p>
          <a:p>
            <a:pPr marL="0" lvl="0" indent="0" algn="l" rtl="0">
              <a:spcBef>
                <a:spcPts val="0"/>
              </a:spcBef>
              <a:spcAft>
                <a:spcPts val="0"/>
              </a:spcAft>
              <a:buNone/>
            </a:pPr>
            <a:endParaRPr dirty="0"/>
          </a:p>
        </p:txBody>
      </p:sp>
      <p:sp>
        <p:nvSpPr>
          <p:cNvPr id="264" name="Google Shape;264;gbcf213576e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BERT selected because of best apparent fit to the data, but the code is written to allow plug-and-play of different language models</a:t>
            </a:r>
            <a:endParaRPr/>
          </a:p>
        </p:txBody>
      </p:sp>
      <p:sp>
        <p:nvSpPr>
          <p:cNvPr id="175" name="Google Shape;17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12294719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be8b88390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be8b88390c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Add talking point – only analyzed COVID dataset</a:t>
            </a:r>
            <a:endParaRPr dirty="0"/>
          </a:p>
        </p:txBody>
      </p:sp>
      <p:sp>
        <p:nvSpPr>
          <p:cNvPr id="148" name="Google Shape;148;gbe8b88390c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cf213576e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5" name="Google Shape;155;gbcf213576e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Nuance friendly – treating the subjects as humans by stitching together their story through reviewing subtle changes in themes over time</a:t>
            </a:r>
            <a:endParaRPr/>
          </a:p>
        </p:txBody>
      </p:sp>
      <p:sp>
        <p:nvSpPr>
          <p:cNvPr id="156" name="Google Shape;156;gbcf213576e_0_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BERT selected because of best apparent fit to the data, but the code is written to allow plug-and-play of different language models</a:t>
            </a:r>
            <a:endParaRPr/>
          </a:p>
        </p:txBody>
      </p:sp>
      <p:sp>
        <p:nvSpPr>
          <p:cNvPr id="175" name="Google Shape;175;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Mike’s Results</a:t>
            </a:r>
            <a:endParaRPr/>
          </a:p>
        </p:txBody>
      </p:sp>
      <p:sp>
        <p:nvSpPr>
          <p:cNvPr id="199" name="Google Shape;199;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3" name="Google Shape;213;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Nhan’s Results</a:t>
            </a:r>
            <a:endParaRPr/>
          </a:p>
        </p:txBody>
      </p:sp>
      <p:sp>
        <p:nvSpPr>
          <p:cNvPr id="214" name="Google Shape;214;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8" name="Google Shape;228;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Mike’s Results vs Nhan’s Results</a:t>
            </a:r>
            <a:endParaRPr/>
          </a:p>
        </p:txBody>
      </p:sp>
      <p:sp>
        <p:nvSpPr>
          <p:cNvPr id="229" name="Google Shape;229;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1" name="Google Shape;2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2" name="Google Shape;242;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2" name="Google Shape;252;p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1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 name="Google Shape;18;p1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9" name="Google Shape;1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11"/>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800" b="0" i="0" u="none" strike="noStrike" cap="none">
                <a:solidFill>
                  <a:schemeClr val="lt1"/>
                </a:solidFill>
                <a:latin typeface="Calibri"/>
                <a:ea typeface="Calibri"/>
                <a:cs typeface="Calibri"/>
                <a:sym typeface="Calibri"/>
              </a:defRPr>
            </a:lvl1pPr>
            <a:lvl2pPr marL="0" lvl="1" indent="0" algn="r">
              <a:spcBef>
                <a:spcPts val="0"/>
              </a:spcBef>
              <a:buNone/>
              <a:defRPr sz="1800" b="0" i="0" u="none" strike="noStrike" cap="none">
                <a:solidFill>
                  <a:schemeClr val="lt1"/>
                </a:solidFill>
                <a:latin typeface="Calibri"/>
                <a:ea typeface="Calibri"/>
                <a:cs typeface="Calibri"/>
                <a:sym typeface="Calibri"/>
              </a:defRPr>
            </a:lvl2pPr>
            <a:lvl3pPr marL="0" lvl="2" indent="0" algn="r">
              <a:spcBef>
                <a:spcPts val="0"/>
              </a:spcBef>
              <a:buNone/>
              <a:defRPr sz="1800" b="0" i="0" u="none" strike="noStrike" cap="none">
                <a:solidFill>
                  <a:schemeClr val="lt1"/>
                </a:solidFill>
                <a:latin typeface="Calibri"/>
                <a:ea typeface="Calibri"/>
                <a:cs typeface="Calibri"/>
                <a:sym typeface="Calibri"/>
              </a:defRPr>
            </a:lvl3pPr>
            <a:lvl4pPr marL="0" lvl="3" indent="0" algn="r">
              <a:spcBef>
                <a:spcPts val="0"/>
              </a:spcBef>
              <a:buNone/>
              <a:defRPr sz="1800" b="0" i="0" u="none" strike="noStrike" cap="none">
                <a:solidFill>
                  <a:schemeClr val="lt1"/>
                </a:solidFill>
                <a:latin typeface="Calibri"/>
                <a:ea typeface="Calibri"/>
                <a:cs typeface="Calibri"/>
                <a:sym typeface="Calibri"/>
              </a:defRPr>
            </a:lvl4pPr>
            <a:lvl5pPr marL="0" lvl="4" indent="0" algn="r">
              <a:spcBef>
                <a:spcPts val="0"/>
              </a:spcBef>
              <a:buNone/>
              <a:defRPr sz="1800" b="0" i="0" u="none" strike="noStrike" cap="none">
                <a:solidFill>
                  <a:schemeClr val="lt1"/>
                </a:solidFill>
                <a:latin typeface="Calibri"/>
                <a:ea typeface="Calibri"/>
                <a:cs typeface="Calibri"/>
                <a:sym typeface="Calibri"/>
              </a:defRPr>
            </a:lvl5pPr>
            <a:lvl6pPr marL="0" lvl="5" indent="0" algn="r">
              <a:spcBef>
                <a:spcPts val="0"/>
              </a:spcBef>
              <a:buNone/>
              <a:defRPr sz="1800" b="0" i="0" u="none" strike="noStrike" cap="none">
                <a:solidFill>
                  <a:schemeClr val="lt1"/>
                </a:solidFill>
                <a:latin typeface="Calibri"/>
                <a:ea typeface="Calibri"/>
                <a:cs typeface="Calibri"/>
                <a:sym typeface="Calibri"/>
              </a:defRPr>
            </a:lvl6pPr>
            <a:lvl7pPr marL="0" lvl="6" indent="0" algn="r">
              <a:spcBef>
                <a:spcPts val="0"/>
              </a:spcBef>
              <a:buNone/>
              <a:defRPr sz="1800" b="0" i="0" u="none" strike="noStrike" cap="none">
                <a:solidFill>
                  <a:schemeClr val="lt1"/>
                </a:solidFill>
                <a:latin typeface="Calibri"/>
                <a:ea typeface="Calibri"/>
                <a:cs typeface="Calibri"/>
                <a:sym typeface="Calibri"/>
              </a:defRPr>
            </a:lvl7pPr>
            <a:lvl8pPr marL="0" lvl="7" indent="0" algn="r">
              <a:spcBef>
                <a:spcPts val="0"/>
              </a:spcBef>
              <a:buNone/>
              <a:defRPr sz="1800" b="0" i="0" u="none" strike="noStrike" cap="none">
                <a:solidFill>
                  <a:schemeClr val="lt1"/>
                </a:solidFill>
                <a:latin typeface="Calibri"/>
                <a:ea typeface="Calibri"/>
                <a:cs typeface="Calibri"/>
                <a:sym typeface="Calibri"/>
              </a:defRPr>
            </a:lvl8pPr>
            <a:lvl9pPr marL="0" lvl="8" indent="0" algn="r">
              <a:spcBef>
                <a:spcPts val="0"/>
              </a:spcBef>
              <a:buNone/>
              <a:defRPr sz="1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4"/>
        <p:cNvGrpSpPr/>
        <p:nvPr/>
      </p:nvGrpSpPr>
      <p:grpSpPr>
        <a:xfrm>
          <a:off x="0" y="0"/>
          <a:ext cx="0" cy="0"/>
          <a:chOff x="0" y="0"/>
          <a:chExt cx="0" cy="0"/>
        </a:xfrm>
      </p:grpSpPr>
      <p:sp>
        <p:nvSpPr>
          <p:cNvPr id="105" name="Google Shape;105;p2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06" name="Google Shape;106;p20"/>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07" name="Google Shape;107;p2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8" name="Google Shape;108;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9" name="Google Shape;109;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0" name="Google Shape;110;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1"/>
        <p:cNvGrpSpPr/>
        <p:nvPr/>
      </p:nvGrpSpPr>
      <p:grpSpPr>
        <a:xfrm>
          <a:off x="0" y="0"/>
          <a:ext cx="0" cy="0"/>
          <a:chOff x="0" y="0"/>
          <a:chExt cx="0" cy="0"/>
        </a:xfrm>
      </p:grpSpPr>
      <p:sp>
        <p:nvSpPr>
          <p:cNvPr id="112" name="Google Shape;112;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3" name="Google Shape;113;p2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5" name="Google Shape;115;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6" name="Google Shape;116;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17"/>
        <p:cNvGrpSpPr/>
        <p:nvPr/>
      </p:nvGrpSpPr>
      <p:grpSpPr>
        <a:xfrm>
          <a:off x="0" y="0"/>
          <a:ext cx="0" cy="0"/>
          <a:chOff x="0" y="0"/>
          <a:chExt cx="0" cy="0"/>
        </a:xfrm>
      </p:grpSpPr>
      <p:sp>
        <p:nvSpPr>
          <p:cNvPr id="118" name="Google Shape;118;p2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9" name="Google Shape;119;p2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1" name="Google Shape;12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2" name="Google Shape;12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Image Bullets">
  <p:cSld name="Image Bullets">
    <p:spTree>
      <p:nvGrpSpPr>
        <p:cNvPr id="1" name="Shape 22"/>
        <p:cNvGrpSpPr/>
        <p:nvPr/>
      </p:nvGrpSpPr>
      <p:grpSpPr>
        <a:xfrm>
          <a:off x="0" y="0"/>
          <a:ext cx="0" cy="0"/>
          <a:chOff x="0" y="0"/>
          <a:chExt cx="0" cy="0"/>
        </a:xfrm>
      </p:grpSpPr>
      <p:pic>
        <p:nvPicPr>
          <p:cNvPr id="23" name="Google Shape;23;p12" descr="Triangular abstract background"/>
          <p:cNvPicPr preferRelativeResize="0"/>
          <p:nvPr/>
        </p:nvPicPr>
        <p:blipFill rotWithShape="1">
          <a:blip r:embed="rId2">
            <a:alphaModFix/>
          </a:blip>
          <a:srcRect t="91795"/>
          <a:stretch/>
        </p:blipFill>
        <p:spPr>
          <a:xfrm>
            <a:off x="-1" y="6191250"/>
            <a:ext cx="12192001" cy="666750"/>
          </a:xfrm>
          <a:prstGeom prst="rect">
            <a:avLst/>
          </a:prstGeom>
          <a:noFill/>
          <a:ln>
            <a:noFill/>
          </a:ln>
        </p:spPr>
      </p:pic>
      <p:sp>
        <p:nvSpPr>
          <p:cNvPr id="24" name="Google Shape;24;p12"/>
          <p:cNvSpPr/>
          <p:nvPr/>
        </p:nvSpPr>
        <p:spPr>
          <a:xfrm>
            <a:off x="1898557" y="1920240"/>
            <a:ext cx="1508760" cy="150876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2"/>
          <p:cNvSpPr/>
          <p:nvPr/>
        </p:nvSpPr>
        <p:spPr>
          <a:xfrm>
            <a:off x="4193025" y="1920240"/>
            <a:ext cx="1508760" cy="150876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2"/>
          <p:cNvSpPr/>
          <p:nvPr/>
        </p:nvSpPr>
        <p:spPr>
          <a:xfrm>
            <a:off x="6487494" y="1920240"/>
            <a:ext cx="1508760" cy="150876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7" name="Google Shape;27;p12"/>
          <p:cNvSpPr/>
          <p:nvPr/>
        </p:nvSpPr>
        <p:spPr>
          <a:xfrm>
            <a:off x="8781963" y="1920240"/>
            <a:ext cx="1508760" cy="150876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2"/>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800" b="0" i="0" u="none" strike="noStrike" cap="none">
                <a:solidFill>
                  <a:schemeClr val="lt1"/>
                </a:solidFill>
                <a:latin typeface="Calibri"/>
                <a:ea typeface="Calibri"/>
                <a:cs typeface="Calibri"/>
                <a:sym typeface="Calibri"/>
              </a:defRPr>
            </a:lvl1pPr>
            <a:lvl2pPr marL="0" lvl="1" indent="0" algn="r">
              <a:spcBef>
                <a:spcPts val="0"/>
              </a:spcBef>
              <a:buNone/>
              <a:defRPr sz="1800" b="0" i="0" u="none" strike="noStrike" cap="none">
                <a:solidFill>
                  <a:schemeClr val="lt1"/>
                </a:solidFill>
                <a:latin typeface="Calibri"/>
                <a:ea typeface="Calibri"/>
                <a:cs typeface="Calibri"/>
                <a:sym typeface="Calibri"/>
              </a:defRPr>
            </a:lvl2pPr>
            <a:lvl3pPr marL="0" lvl="2" indent="0" algn="r">
              <a:spcBef>
                <a:spcPts val="0"/>
              </a:spcBef>
              <a:buNone/>
              <a:defRPr sz="1800" b="0" i="0" u="none" strike="noStrike" cap="none">
                <a:solidFill>
                  <a:schemeClr val="lt1"/>
                </a:solidFill>
                <a:latin typeface="Calibri"/>
                <a:ea typeface="Calibri"/>
                <a:cs typeface="Calibri"/>
                <a:sym typeface="Calibri"/>
              </a:defRPr>
            </a:lvl3pPr>
            <a:lvl4pPr marL="0" lvl="3" indent="0" algn="r">
              <a:spcBef>
                <a:spcPts val="0"/>
              </a:spcBef>
              <a:buNone/>
              <a:defRPr sz="1800" b="0" i="0" u="none" strike="noStrike" cap="none">
                <a:solidFill>
                  <a:schemeClr val="lt1"/>
                </a:solidFill>
                <a:latin typeface="Calibri"/>
                <a:ea typeface="Calibri"/>
                <a:cs typeface="Calibri"/>
                <a:sym typeface="Calibri"/>
              </a:defRPr>
            </a:lvl4pPr>
            <a:lvl5pPr marL="0" lvl="4" indent="0" algn="r">
              <a:spcBef>
                <a:spcPts val="0"/>
              </a:spcBef>
              <a:buNone/>
              <a:defRPr sz="1800" b="0" i="0" u="none" strike="noStrike" cap="none">
                <a:solidFill>
                  <a:schemeClr val="lt1"/>
                </a:solidFill>
                <a:latin typeface="Calibri"/>
                <a:ea typeface="Calibri"/>
                <a:cs typeface="Calibri"/>
                <a:sym typeface="Calibri"/>
              </a:defRPr>
            </a:lvl5pPr>
            <a:lvl6pPr marL="0" lvl="5" indent="0" algn="r">
              <a:spcBef>
                <a:spcPts val="0"/>
              </a:spcBef>
              <a:buNone/>
              <a:defRPr sz="1800" b="0" i="0" u="none" strike="noStrike" cap="none">
                <a:solidFill>
                  <a:schemeClr val="lt1"/>
                </a:solidFill>
                <a:latin typeface="Calibri"/>
                <a:ea typeface="Calibri"/>
                <a:cs typeface="Calibri"/>
                <a:sym typeface="Calibri"/>
              </a:defRPr>
            </a:lvl6pPr>
            <a:lvl7pPr marL="0" lvl="6" indent="0" algn="r">
              <a:spcBef>
                <a:spcPts val="0"/>
              </a:spcBef>
              <a:buNone/>
              <a:defRPr sz="1800" b="0" i="0" u="none" strike="noStrike" cap="none">
                <a:solidFill>
                  <a:schemeClr val="lt1"/>
                </a:solidFill>
                <a:latin typeface="Calibri"/>
                <a:ea typeface="Calibri"/>
                <a:cs typeface="Calibri"/>
                <a:sym typeface="Calibri"/>
              </a:defRPr>
            </a:lvl7pPr>
            <a:lvl8pPr marL="0" lvl="7" indent="0" algn="r">
              <a:spcBef>
                <a:spcPts val="0"/>
              </a:spcBef>
              <a:buNone/>
              <a:defRPr sz="1800" b="0" i="0" u="none" strike="noStrike" cap="none">
                <a:solidFill>
                  <a:schemeClr val="lt1"/>
                </a:solidFill>
                <a:latin typeface="Calibri"/>
                <a:ea typeface="Calibri"/>
                <a:cs typeface="Calibri"/>
                <a:sym typeface="Calibri"/>
              </a:defRPr>
            </a:lvl8pPr>
            <a:lvl9pPr marL="0" lvl="8" indent="0" algn="r">
              <a:spcBef>
                <a:spcPts val="0"/>
              </a:spcBef>
              <a:buNone/>
              <a:defRPr sz="1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12"/>
          <p:cNvSpPr txBox="1">
            <a:spLocks noGrp="1"/>
          </p:cNvSpPr>
          <p:nvPr>
            <p:ph type="body" idx="1"/>
          </p:nvPr>
        </p:nvSpPr>
        <p:spPr>
          <a:xfrm>
            <a:off x="1574040" y="4577604"/>
            <a:ext cx="2160588" cy="90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2"/>
          <p:cNvSpPr txBox="1">
            <a:spLocks noGrp="1"/>
          </p:cNvSpPr>
          <p:nvPr>
            <p:ph type="body" idx="2"/>
          </p:nvPr>
        </p:nvSpPr>
        <p:spPr>
          <a:xfrm>
            <a:off x="3868508" y="4577604"/>
            <a:ext cx="2160588" cy="90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2"/>
          <p:cNvSpPr txBox="1">
            <a:spLocks noGrp="1"/>
          </p:cNvSpPr>
          <p:nvPr>
            <p:ph type="body" idx="3"/>
          </p:nvPr>
        </p:nvSpPr>
        <p:spPr>
          <a:xfrm>
            <a:off x="6162977" y="4573139"/>
            <a:ext cx="2160588" cy="90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2"/>
          <p:cNvSpPr txBox="1">
            <a:spLocks noGrp="1"/>
          </p:cNvSpPr>
          <p:nvPr>
            <p:ph type="body" idx="4"/>
          </p:nvPr>
        </p:nvSpPr>
        <p:spPr>
          <a:xfrm>
            <a:off x="8457446" y="4577604"/>
            <a:ext cx="2160588" cy="90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2"/>
          <p:cNvSpPr txBox="1">
            <a:spLocks noGrp="1"/>
          </p:cNvSpPr>
          <p:nvPr>
            <p:ph type="body" idx="5"/>
          </p:nvPr>
        </p:nvSpPr>
        <p:spPr>
          <a:xfrm>
            <a:off x="1574041" y="3815827"/>
            <a:ext cx="2160587" cy="504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b="1">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2"/>
          <p:cNvSpPr txBox="1">
            <a:spLocks noGrp="1"/>
          </p:cNvSpPr>
          <p:nvPr>
            <p:ph type="body" idx="6"/>
          </p:nvPr>
        </p:nvSpPr>
        <p:spPr>
          <a:xfrm>
            <a:off x="3868508" y="3815827"/>
            <a:ext cx="2160588" cy="504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b="1">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2"/>
          <p:cNvSpPr txBox="1">
            <a:spLocks noGrp="1"/>
          </p:cNvSpPr>
          <p:nvPr>
            <p:ph type="body" idx="7"/>
          </p:nvPr>
        </p:nvSpPr>
        <p:spPr>
          <a:xfrm>
            <a:off x="6162978" y="3815827"/>
            <a:ext cx="2160587" cy="504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b="1">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12"/>
          <p:cNvSpPr txBox="1">
            <a:spLocks noGrp="1"/>
          </p:cNvSpPr>
          <p:nvPr>
            <p:ph type="body" idx="8"/>
          </p:nvPr>
        </p:nvSpPr>
        <p:spPr>
          <a:xfrm>
            <a:off x="8457446" y="3815827"/>
            <a:ext cx="2160588" cy="504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b="1">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a:spLocks noGrp="1"/>
          </p:cNvSpPr>
          <p:nvPr>
            <p:ph type="pic" idx="9"/>
          </p:nvPr>
        </p:nvSpPr>
        <p:spPr>
          <a:xfrm>
            <a:off x="2228141" y="2247583"/>
            <a:ext cx="854075" cy="8540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12"/>
          <p:cNvSpPr>
            <a:spLocks noGrp="1"/>
          </p:cNvSpPr>
          <p:nvPr>
            <p:ph type="pic" idx="13"/>
          </p:nvPr>
        </p:nvSpPr>
        <p:spPr>
          <a:xfrm>
            <a:off x="4521863" y="2247583"/>
            <a:ext cx="854075" cy="8540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12"/>
          <p:cNvSpPr>
            <a:spLocks noGrp="1"/>
          </p:cNvSpPr>
          <p:nvPr>
            <p:ph type="pic" idx="14"/>
          </p:nvPr>
        </p:nvSpPr>
        <p:spPr>
          <a:xfrm>
            <a:off x="6815585" y="2247583"/>
            <a:ext cx="854075" cy="8540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0" name="Google Shape;40;p12"/>
          <p:cNvSpPr>
            <a:spLocks noGrp="1"/>
          </p:cNvSpPr>
          <p:nvPr>
            <p:ph type="pic" idx="15"/>
          </p:nvPr>
        </p:nvSpPr>
        <p:spPr>
          <a:xfrm>
            <a:off x="9109306" y="2247583"/>
            <a:ext cx="854075" cy="8540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41" name="Google Shape;41;p12"/>
          <p:cNvCxnSpPr/>
          <p:nvPr/>
        </p:nvCxnSpPr>
        <p:spPr>
          <a:xfrm>
            <a:off x="3801506" y="1941505"/>
            <a:ext cx="0" cy="1487495"/>
          </a:xfrm>
          <a:prstGeom prst="straightConnector1">
            <a:avLst/>
          </a:prstGeom>
          <a:noFill/>
          <a:ln w="9525" cap="flat" cmpd="sng">
            <a:solidFill>
              <a:srgbClr val="F2F2F2"/>
            </a:solidFill>
            <a:prstDash val="solid"/>
            <a:miter lim="800000"/>
            <a:headEnd type="none" w="sm" len="sm"/>
            <a:tailEnd type="none" w="sm" len="sm"/>
          </a:ln>
        </p:spPr>
      </p:cxnSp>
      <p:cxnSp>
        <p:nvCxnSpPr>
          <p:cNvPr id="42" name="Google Shape;42;p12"/>
          <p:cNvCxnSpPr/>
          <p:nvPr/>
        </p:nvCxnSpPr>
        <p:spPr>
          <a:xfrm>
            <a:off x="6096000" y="1941505"/>
            <a:ext cx="0" cy="1487495"/>
          </a:xfrm>
          <a:prstGeom prst="straightConnector1">
            <a:avLst/>
          </a:prstGeom>
          <a:noFill/>
          <a:ln w="9525" cap="flat" cmpd="sng">
            <a:solidFill>
              <a:srgbClr val="F2F2F2"/>
            </a:solidFill>
            <a:prstDash val="solid"/>
            <a:miter lim="800000"/>
            <a:headEnd type="none" w="sm" len="sm"/>
            <a:tailEnd type="none" w="sm" len="sm"/>
          </a:ln>
        </p:spPr>
      </p:cxnSp>
      <p:cxnSp>
        <p:nvCxnSpPr>
          <p:cNvPr id="43" name="Google Shape;43;p12"/>
          <p:cNvCxnSpPr/>
          <p:nvPr/>
        </p:nvCxnSpPr>
        <p:spPr>
          <a:xfrm>
            <a:off x="8390494" y="1941505"/>
            <a:ext cx="0" cy="1487495"/>
          </a:xfrm>
          <a:prstGeom prst="straightConnector1">
            <a:avLst/>
          </a:prstGeom>
          <a:noFill/>
          <a:ln w="9525" cap="flat" cmpd="sng">
            <a:solidFill>
              <a:srgbClr val="F2F2F2"/>
            </a:solidFill>
            <a:prstDash val="solid"/>
            <a:miter lim="800000"/>
            <a:headEnd type="none" w="sm" len="sm"/>
            <a:tailEnd type="none" w="sm" len="sm"/>
          </a:ln>
        </p:spPr>
      </p:cxnSp>
      <p:pic>
        <p:nvPicPr>
          <p:cNvPr id="44" name="Google Shape;44;p12" descr="A picture containing text, clipart&#10;&#10;Description automatically generated"/>
          <p:cNvPicPr preferRelativeResize="0"/>
          <p:nvPr/>
        </p:nvPicPr>
        <p:blipFill rotWithShape="1">
          <a:blip r:embed="rId3">
            <a:alphaModFix/>
          </a:blip>
          <a:srcRect/>
          <a:stretch/>
        </p:blipFill>
        <p:spPr>
          <a:xfrm>
            <a:off x="10055176" y="0"/>
            <a:ext cx="1987313" cy="503748"/>
          </a:xfrm>
          <a:prstGeom prst="rect">
            <a:avLst/>
          </a:prstGeom>
          <a:noFill/>
          <a:ln>
            <a:noFill/>
          </a:ln>
        </p:spPr>
      </p:pic>
      <p:sp>
        <p:nvSpPr>
          <p:cNvPr id="45" name="Google Shape;45;p12"/>
          <p:cNvSpPr txBox="1">
            <a:spLocks noGrp="1"/>
          </p:cNvSpPr>
          <p:nvPr>
            <p:ph type="title"/>
          </p:nvPr>
        </p:nvSpPr>
        <p:spPr>
          <a:xfrm>
            <a:off x="431800" y="431800"/>
            <a:ext cx="11339513" cy="8380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4400"/>
              <a:buFont typeface="Calibri"/>
              <a:buNone/>
              <a:defRPr>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age Bullets" preserve="1" userDrawn="1">
  <p:cSld name="1_Image Bullets">
    <p:spTree>
      <p:nvGrpSpPr>
        <p:cNvPr id="1" name="Shape 22"/>
        <p:cNvGrpSpPr/>
        <p:nvPr/>
      </p:nvGrpSpPr>
      <p:grpSpPr>
        <a:xfrm>
          <a:off x="0" y="0"/>
          <a:ext cx="0" cy="0"/>
          <a:chOff x="0" y="0"/>
          <a:chExt cx="0" cy="0"/>
        </a:xfrm>
      </p:grpSpPr>
      <p:pic>
        <p:nvPicPr>
          <p:cNvPr id="23" name="Google Shape;23;p12" descr="Triangular abstract background"/>
          <p:cNvPicPr preferRelativeResize="0"/>
          <p:nvPr/>
        </p:nvPicPr>
        <p:blipFill rotWithShape="1">
          <a:blip r:embed="rId2">
            <a:alphaModFix/>
          </a:blip>
          <a:srcRect t="91795"/>
          <a:stretch/>
        </p:blipFill>
        <p:spPr>
          <a:xfrm>
            <a:off x="-1" y="6191250"/>
            <a:ext cx="12192001" cy="666750"/>
          </a:xfrm>
          <a:prstGeom prst="rect">
            <a:avLst/>
          </a:prstGeom>
          <a:noFill/>
          <a:ln>
            <a:noFill/>
          </a:ln>
        </p:spPr>
      </p:pic>
      <p:sp>
        <p:nvSpPr>
          <p:cNvPr id="24" name="Google Shape;24;p12"/>
          <p:cNvSpPr/>
          <p:nvPr/>
        </p:nvSpPr>
        <p:spPr>
          <a:xfrm>
            <a:off x="3052658" y="1920240"/>
            <a:ext cx="1508760" cy="150876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5" name="Google Shape;25;p12"/>
          <p:cNvSpPr/>
          <p:nvPr/>
        </p:nvSpPr>
        <p:spPr>
          <a:xfrm>
            <a:off x="5347126" y="1920240"/>
            <a:ext cx="1508760" cy="150876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6" name="Google Shape;26;p12"/>
          <p:cNvSpPr/>
          <p:nvPr/>
        </p:nvSpPr>
        <p:spPr>
          <a:xfrm>
            <a:off x="7641595" y="1920240"/>
            <a:ext cx="1508760" cy="1508760"/>
          </a:xfrm>
          <a:prstGeom prst="ellipse">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28" name="Google Shape;28;p12"/>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800" b="0" i="0" u="none" strike="noStrike" cap="none">
                <a:solidFill>
                  <a:schemeClr val="lt1"/>
                </a:solidFill>
                <a:latin typeface="Calibri"/>
                <a:ea typeface="Calibri"/>
                <a:cs typeface="Calibri"/>
                <a:sym typeface="Calibri"/>
              </a:defRPr>
            </a:lvl1pPr>
            <a:lvl2pPr marL="0" lvl="1" indent="0" algn="r">
              <a:spcBef>
                <a:spcPts val="0"/>
              </a:spcBef>
              <a:buNone/>
              <a:defRPr sz="1800" b="0" i="0" u="none" strike="noStrike" cap="none">
                <a:solidFill>
                  <a:schemeClr val="lt1"/>
                </a:solidFill>
                <a:latin typeface="Calibri"/>
                <a:ea typeface="Calibri"/>
                <a:cs typeface="Calibri"/>
                <a:sym typeface="Calibri"/>
              </a:defRPr>
            </a:lvl2pPr>
            <a:lvl3pPr marL="0" lvl="2" indent="0" algn="r">
              <a:spcBef>
                <a:spcPts val="0"/>
              </a:spcBef>
              <a:buNone/>
              <a:defRPr sz="1800" b="0" i="0" u="none" strike="noStrike" cap="none">
                <a:solidFill>
                  <a:schemeClr val="lt1"/>
                </a:solidFill>
                <a:latin typeface="Calibri"/>
                <a:ea typeface="Calibri"/>
                <a:cs typeface="Calibri"/>
                <a:sym typeface="Calibri"/>
              </a:defRPr>
            </a:lvl3pPr>
            <a:lvl4pPr marL="0" lvl="3" indent="0" algn="r">
              <a:spcBef>
                <a:spcPts val="0"/>
              </a:spcBef>
              <a:buNone/>
              <a:defRPr sz="1800" b="0" i="0" u="none" strike="noStrike" cap="none">
                <a:solidFill>
                  <a:schemeClr val="lt1"/>
                </a:solidFill>
                <a:latin typeface="Calibri"/>
                <a:ea typeface="Calibri"/>
                <a:cs typeface="Calibri"/>
                <a:sym typeface="Calibri"/>
              </a:defRPr>
            </a:lvl4pPr>
            <a:lvl5pPr marL="0" lvl="4" indent="0" algn="r">
              <a:spcBef>
                <a:spcPts val="0"/>
              </a:spcBef>
              <a:buNone/>
              <a:defRPr sz="1800" b="0" i="0" u="none" strike="noStrike" cap="none">
                <a:solidFill>
                  <a:schemeClr val="lt1"/>
                </a:solidFill>
                <a:latin typeface="Calibri"/>
                <a:ea typeface="Calibri"/>
                <a:cs typeface="Calibri"/>
                <a:sym typeface="Calibri"/>
              </a:defRPr>
            </a:lvl5pPr>
            <a:lvl6pPr marL="0" lvl="5" indent="0" algn="r">
              <a:spcBef>
                <a:spcPts val="0"/>
              </a:spcBef>
              <a:buNone/>
              <a:defRPr sz="1800" b="0" i="0" u="none" strike="noStrike" cap="none">
                <a:solidFill>
                  <a:schemeClr val="lt1"/>
                </a:solidFill>
                <a:latin typeface="Calibri"/>
                <a:ea typeface="Calibri"/>
                <a:cs typeface="Calibri"/>
                <a:sym typeface="Calibri"/>
              </a:defRPr>
            </a:lvl6pPr>
            <a:lvl7pPr marL="0" lvl="6" indent="0" algn="r">
              <a:spcBef>
                <a:spcPts val="0"/>
              </a:spcBef>
              <a:buNone/>
              <a:defRPr sz="1800" b="0" i="0" u="none" strike="noStrike" cap="none">
                <a:solidFill>
                  <a:schemeClr val="lt1"/>
                </a:solidFill>
                <a:latin typeface="Calibri"/>
                <a:ea typeface="Calibri"/>
                <a:cs typeface="Calibri"/>
                <a:sym typeface="Calibri"/>
              </a:defRPr>
            </a:lvl7pPr>
            <a:lvl8pPr marL="0" lvl="7" indent="0" algn="r">
              <a:spcBef>
                <a:spcPts val="0"/>
              </a:spcBef>
              <a:buNone/>
              <a:defRPr sz="1800" b="0" i="0" u="none" strike="noStrike" cap="none">
                <a:solidFill>
                  <a:schemeClr val="lt1"/>
                </a:solidFill>
                <a:latin typeface="Calibri"/>
                <a:ea typeface="Calibri"/>
                <a:cs typeface="Calibri"/>
                <a:sym typeface="Calibri"/>
              </a:defRPr>
            </a:lvl8pPr>
            <a:lvl9pPr marL="0" lvl="8" indent="0" algn="r">
              <a:spcBef>
                <a:spcPts val="0"/>
              </a:spcBef>
              <a:buNone/>
              <a:defRPr sz="1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29" name="Google Shape;29;p12"/>
          <p:cNvSpPr txBox="1">
            <a:spLocks noGrp="1"/>
          </p:cNvSpPr>
          <p:nvPr>
            <p:ph type="body" idx="1"/>
          </p:nvPr>
        </p:nvSpPr>
        <p:spPr>
          <a:xfrm>
            <a:off x="2728141" y="4577604"/>
            <a:ext cx="2160588" cy="90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12"/>
          <p:cNvSpPr txBox="1">
            <a:spLocks noGrp="1"/>
          </p:cNvSpPr>
          <p:nvPr>
            <p:ph type="body" idx="2"/>
          </p:nvPr>
        </p:nvSpPr>
        <p:spPr>
          <a:xfrm>
            <a:off x="5022609" y="4577604"/>
            <a:ext cx="2160588" cy="90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12"/>
          <p:cNvSpPr txBox="1">
            <a:spLocks noGrp="1"/>
          </p:cNvSpPr>
          <p:nvPr>
            <p:ph type="body" idx="3"/>
          </p:nvPr>
        </p:nvSpPr>
        <p:spPr>
          <a:xfrm>
            <a:off x="7317078" y="4573139"/>
            <a:ext cx="2160588" cy="900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1600"/>
              <a:buNone/>
              <a:defRPr sz="1600"/>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2"/>
          <p:cNvSpPr txBox="1">
            <a:spLocks noGrp="1"/>
          </p:cNvSpPr>
          <p:nvPr>
            <p:ph type="body" idx="5"/>
          </p:nvPr>
        </p:nvSpPr>
        <p:spPr>
          <a:xfrm>
            <a:off x="2728142" y="3815827"/>
            <a:ext cx="2160587" cy="504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b="1">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12"/>
          <p:cNvSpPr txBox="1">
            <a:spLocks noGrp="1"/>
          </p:cNvSpPr>
          <p:nvPr>
            <p:ph type="body" idx="6"/>
          </p:nvPr>
        </p:nvSpPr>
        <p:spPr>
          <a:xfrm>
            <a:off x="5022609" y="3815827"/>
            <a:ext cx="2160588" cy="504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b="1">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12"/>
          <p:cNvSpPr txBox="1">
            <a:spLocks noGrp="1"/>
          </p:cNvSpPr>
          <p:nvPr>
            <p:ph type="body" idx="7"/>
          </p:nvPr>
        </p:nvSpPr>
        <p:spPr>
          <a:xfrm>
            <a:off x="7317079" y="3815827"/>
            <a:ext cx="2160587" cy="504000"/>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chemeClr val="dk1"/>
              </a:buClr>
              <a:buSzPts val="2800"/>
              <a:buNone/>
              <a:defRPr b="1">
                <a:latin typeface="Calibri"/>
                <a:ea typeface="Calibri"/>
                <a:cs typeface="Calibri"/>
                <a:sym typeface="Calibri"/>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2"/>
          <p:cNvSpPr>
            <a:spLocks noGrp="1"/>
          </p:cNvSpPr>
          <p:nvPr>
            <p:ph type="pic" idx="9"/>
          </p:nvPr>
        </p:nvSpPr>
        <p:spPr>
          <a:xfrm>
            <a:off x="3382242" y="2247583"/>
            <a:ext cx="854075" cy="8540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8" name="Google Shape;38;p12"/>
          <p:cNvSpPr>
            <a:spLocks noGrp="1"/>
          </p:cNvSpPr>
          <p:nvPr>
            <p:ph type="pic" idx="13"/>
          </p:nvPr>
        </p:nvSpPr>
        <p:spPr>
          <a:xfrm>
            <a:off x="5675964" y="2247583"/>
            <a:ext cx="854075" cy="8540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9" name="Google Shape;39;p12"/>
          <p:cNvSpPr>
            <a:spLocks noGrp="1"/>
          </p:cNvSpPr>
          <p:nvPr>
            <p:ph type="pic" idx="14"/>
          </p:nvPr>
        </p:nvSpPr>
        <p:spPr>
          <a:xfrm>
            <a:off x="7969686" y="2247583"/>
            <a:ext cx="854075" cy="85407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41" name="Google Shape;41;p12"/>
          <p:cNvCxnSpPr/>
          <p:nvPr/>
        </p:nvCxnSpPr>
        <p:spPr>
          <a:xfrm>
            <a:off x="4955607" y="1941505"/>
            <a:ext cx="0" cy="1487495"/>
          </a:xfrm>
          <a:prstGeom prst="straightConnector1">
            <a:avLst/>
          </a:prstGeom>
          <a:noFill/>
          <a:ln w="9525" cap="flat" cmpd="sng">
            <a:solidFill>
              <a:srgbClr val="F2F2F2"/>
            </a:solidFill>
            <a:prstDash val="solid"/>
            <a:miter lim="800000"/>
            <a:headEnd type="none" w="sm" len="sm"/>
            <a:tailEnd type="none" w="sm" len="sm"/>
          </a:ln>
        </p:spPr>
      </p:cxnSp>
      <p:cxnSp>
        <p:nvCxnSpPr>
          <p:cNvPr id="42" name="Google Shape;42;p12"/>
          <p:cNvCxnSpPr/>
          <p:nvPr/>
        </p:nvCxnSpPr>
        <p:spPr>
          <a:xfrm>
            <a:off x="7250101" y="1941505"/>
            <a:ext cx="0" cy="1487495"/>
          </a:xfrm>
          <a:prstGeom prst="straightConnector1">
            <a:avLst/>
          </a:prstGeom>
          <a:noFill/>
          <a:ln w="9525" cap="flat" cmpd="sng">
            <a:solidFill>
              <a:srgbClr val="F2F2F2"/>
            </a:solidFill>
            <a:prstDash val="solid"/>
            <a:miter lim="800000"/>
            <a:headEnd type="none" w="sm" len="sm"/>
            <a:tailEnd type="none" w="sm" len="sm"/>
          </a:ln>
        </p:spPr>
      </p:cxnSp>
      <p:pic>
        <p:nvPicPr>
          <p:cNvPr id="44" name="Google Shape;44;p12" descr="A picture containing text, clipart&#10;&#10;Description automatically generated"/>
          <p:cNvPicPr preferRelativeResize="0"/>
          <p:nvPr/>
        </p:nvPicPr>
        <p:blipFill rotWithShape="1">
          <a:blip r:embed="rId3">
            <a:alphaModFix/>
          </a:blip>
          <a:srcRect/>
          <a:stretch/>
        </p:blipFill>
        <p:spPr>
          <a:xfrm>
            <a:off x="10055176" y="0"/>
            <a:ext cx="1987313" cy="503748"/>
          </a:xfrm>
          <a:prstGeom prst="rect">
            <a:avLst/>
          </a:prstGeom>
          <a:noFill/>
          <a:ln>
            <a:noFill/>
          </a:ln>
        </p:spPr>
      </p:pic>
      <p:sp>
        <p:nvSpPr>
          <p:cNvPr id="45" name="Google Shape;45;p12"/>
          <p:cNvSpPr txBox="1">
            <a:spLocks noGrp="1"/>
          </p:cNvSpPr>
          <p:nvPr>
            <p:ph type="title"/>
          </p:nvPr>
        </p:nvSpPr>
        <p:spPr>
          <a:xfrm>
            <a:off x="431800" y="431800"/>
            <a:ext cx="11339513" cy="8380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4400"/>
              <a:buFont typeface="Calibri"/>
              <a:buNone/>
              <a:defRPr>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16285537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61"/>
        <p:cNvGrpSpPr/>
        <p:nvPr/>
      </p:nvGrpSpPr>
      <p:grpSpPr>
        <a:xfrm>
          <a:off x="0" y="0"/>
          <a:ext cx="0" cy="0"/>
          <a:chOff x="0" y="0"/>
          <a:chExt cx="0" cy="0"/>
        </a:xfrm>
      </p:grpSpPr>
      <p:pic>
        <p:nvPicPr>
          <p:cNvPr id="62" name="Google Shape;62;p13" descr="Triangular abstract background"/>
          <p:cNvPicPr preferRelativeResize="0"/>
          <p:nvPr/>
        </p:nvPicPr>
        <p:blipFill rotWithShape="1">
          <a:blip r:embed="rId2">
            <a:alphaModFix/>
          </a:blip>
          <a:srcRect t="91795"/>
          <a:stretch/>
        </p:blipFill>
        <p:spPr>
          <a:xfrm>
            <a:off x="-1" y="6191250"/>
            <a:ext cx="12192001" cy="666750"/>
          </a:xfrm>
          <a:prstGeom prst="rect">
            <a:avLst/>
          </a:prstGeom>
          <a:noFill/>
          <a:ln>
            <a:noFill/>
          </a:ln>
        </p:spPr>
      </p:pic>
      <p:sp>
        <p:nvSpPr>
          <p:cNvPr id="63" name="Google Shape;63;p13"/>
          <p:cNvSpPr txBox="1">
            <a:spLocks noGrp="1"/>
          </p:cNvSpPr>
          <p:nvPr>
            <p:ph type="body" idx="1"/>
          </p:nvPr>
        </p:nvSpPr>
        <p:spPr>
          <a:xfrm>
            <a:off x="432000" y="1249680"/>
            <a:ext cx="11340000" cy="4927283"/>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13"/>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800" b="0" i="0" u="none" strike="noStrike" cap="none">
                <a:solidFill>
                  <a:schemeClr val="lt1"/>
                </a:solidFill>
                <a:latin typeface="Calibri"/>
                <a:ea typeface="Calibri"/>
                <a:cs typeface="Calibri"/>
                <a:sym typeface="Calibri"/>
              </a:defRPr>
            </a:lvl1pPr>
            <a:lvl2pPr marL="0" lvl="1" indent="0" algn="r">
              <a:spcBef>
                <a:spcPts val="0"/>
              </a:spcBef>
              <a:buNone/>
              <a:defRPr sz="1800" b="0" i="0" u="none" strike="noStrike" cap="none">
                <a:solidFill>
                  <a:schemeClr val="lt1"/>
                </a:solidFill>
                <a:latin typeface="Calibri"/>
                <a:ea typeface="Calibri"/>
                <a:cs typeface="Calibri"/>
                <a:sym typeface="Calibri"/>
              </a:defRPr>
            </a:lvl2pPr>
            <a:lvl3pPr marL="0" lvl="2" indent="0" algn="r">
              <a:spcBef>
                <a:spcPts val="0"/>
              </a:spcBef>
              <a:buNone/>
              <a:defRPr sz="1800" b="0" i="0" u="none" strike="noStrike" cap="none">
                <a:solidFill>
                  <a:schemeClr val="lt1"/>
                </a:solidFill>
                <a:latin typeface="Calibri"/>
                <a:ea typeface="Calibri"/>
                <a:cs typeface="Calibri"/>
                <a:sym typeface="Calibri"/>
              </a:defRPr>
            </a:lvl3pPr>
            <a:lvl4pPr marL="0" lvl="3" indent="0" algn="r">
              <a:spcBef>
                <a:spcPts val="0"/>
              </a:spcBef>
              <a:buNone/>
              <a:defRPr sz="1800" b="0" i="0" u="none" strike="noStrike" cap="none">
                <a:solidFill>
                  <a:schemeClr val="lt1"/>
                </a:solidFill>
                <a:latin typeface="Calibri"/>
                <a:ea typeface="Calibri"/>
                <a:cs typeface="Calibri"/>
                <a:sym typeface="Calibri"/>
              </a:defRPr>
            </a:lvl4pPr>
            <a:lvl5pPr marL="0" lvl="4" indent="0" algn="r">
              <a:spcBef>
                <a:spcPts val="0"/>
              </a:spcBef>
              <a:buNone/>
              <a:defRPr sz="1800" b="0" i="0" u="none" strike="noStrike" cap="none">
                <a:solidFill>
                  <a:schemeClr val="lt1"/>
                </a:solidFill>
                <a:latin typeface="Calibri"/>
                <a:ea typeface="Calibri"/>
                <a:cs typeface="Calibri"/>
                <a:sym typeface="Calibri"/>
              </a:defRPr>
            </a:lvl5pPr>
            <a:lvl6pPr marL="0" lvl="5" indent="0" algn="r">
              <a:spcBef>
                <a:spcPts val="0"/>
              </a:spcBef>
              <a:buNone/>
              <a:defRPr sz="1800" b="0" i="0" u="none" strike="noStrike" cap="none">
                <a:solidFill>
                  <a:schemeClr val="lt1"/>
                </a:solidFill>
                <a:latin typeface="Calibri"/>
                <a:ea typeface="Calibri"/>
                <a:cs typeface="Calibri"/>
                <a:sym typeface="Calibri"/>
              </a:defRPr>
            </a:lvl6pPr>
            <a:lvl7pPr marL="0" lvl="6" indent="0" algn="r">
              <a:spcBef>
                <a:spcPts val="0"/>
              </a:spcBef>
              <a:buNone/>
              <a:defRPr sz="1800" b="0" i="0" u="none" strike="noStrike" cap="none">
                <a:solidFill>
                  <a:schemeClr val="lt1"/>
                </a:solidFill>
                <a:latin typeface="Calibri"/>
                <a:ea typeface="Calibri"/>
                <a:cs typeface="Calibri"/>
                <a:sym typeface="Calibri"/>
              </a:defRPr>
            </a:lvl7pPr>
            <a:lvl8pPr marL="0" lvl="7" indent="0" algn="r">
              <a:spcBef>
                <a:spcPts val="0"/>
              </a:spcBef>
              <a:buNone/>
              <a:defRPr sz="1800" b="0" i="0" u="none" strike="noStrike" cap="none">
                <a:solidFill>
                  <a:schemeClr val="lt1"/>
                </a:solidFill>
                <a:latin typeface="Calibri"/>
                <a:ea typeface="Calibri"/>
                <a:cs typeface="Calibri"/>
                <a:sym typeface="Calibri"/>
              </a:defRPr>
            </a:lvl8pPr>
            <a:lvl9pPr marL="0" lvl="8" indent="0" algn="r">
              <a:spcBef>
                <a:spcPts val="0"/>
              </a:spcBef>
              <a:buNone/>
              <a:defRPr sz="1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65" name="Google Shape;65;p13" descr="A picture containing text, clipart&#10;&#10;Description automatically generated"/>
          <p:cNvPicPr preferRelativeResize="0"/>
          <p:nvPr/>
        </p:nvPicPr>
        <p:blipFill rotWithShape="1">
          <a:blip r:embed="rId3">
            <a:alphaModFix/>
          </a:blip>
          <a:srcRect/>
          <a:stretch/>
        </p:blipFill>
        <p:spPr>
          <a:xfrm>
            <a:off x="10055176" y="0"/>
            <a:ext cx="1987313" cy="503748"/>
          </a:xfrm>
          <a:prstGeom prst="rect">
            <a:avLst/>
          </a:prstGeom>
          <a:noFill/>
          <a:ln>
            <a:noFill/>
          </a:ln>
        </p:spPr>
      </p:pic>
      <p:sp>
        <p:nvSpPr>
          <p:cNvPr id="66" name="Google Shape;66;p13"/>
          <p:cNvSpPr txBox="1">
            <a:spLocks noGrp="1"/>
          </p:cNvSpPr>
          <p:nvPr>
            <p:ph type="title"/>
          </p:nvPr>
        </p:nvSpPr>
        <p:spPr>
          <a:xfrm>
            <a:off x="431800" y="431800"/>
            <a:ext cx="11339513" cy="8380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262626"/>
              </a:buClr>
              <a:buSzPts val="4400"/>
              <a:buFont typeface="Calibri"/>
              <a:buNone/>
              <a:defRPr>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5" name="Google Shape;75;p15"/>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6" name="Google Shape;76;p15"/>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2" name="Google Shape;82;p16"/>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3" name="Google Shape;83;p16"/>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4" name="Google Shape;84;p16"/>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85" name="Google Shape;85;p16"/>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1" name="Google Shape;91;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18"/>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lvl1pPr marL="0" lvl="0" indent="0" algn="r">
              <a:spcBef>
                <a:spcPts val="0"/>
              </a:spcBef>
              <a:buNone/>
              <a:defRPr sz="1800">
                <a:solidFill>
                  <a:schemeClr val="lt1"/>
                </a:solidFill>
                <a:latin typeface="Calibri"/>
                <a:ea typeface="Calibri"/>
                <a:cs typeface="Calibri"/>
                <a:sym typeface="Calibri"/>
              </a:defRPr>
            </a:lvl1pPr>
            <a:lvl2pPr marL="0" lvl="1" indent="0" algn="r">
              <a:spcBef>
                <a:spcPts val="0"/>
              </a:spcBef>
              <a:buNone/>
              <a:defRPr sz="1800">
                <a:solidFill>
                  <a:schemeClr val="lt1"/>
                </a:solidFill>
                <a:latin typeface="Calibri"/>
                <a:ea typeface="Calibri"/>
                <a:cs typeface="Calibri"/>
                <a:sym typeface="Calibri"/>
              </a:defRPr>
            </a:lvl2pPr>
            <a:lvl3pPr marL="0" lvl="2" indent="0" algn="r">
              <a:spcBef>
                <a:spcPts val="0"/>
              </a:spcBef>
              <a:buNone/>
              <a:defRPr sz="1800">
                <a:solidFill>
                  <a:schemeClr val="lt1"/>
                </a:solidFill>
                <a:latin typeface="Calibri"/>
                <a:ea typeface="Calibri"/>
                <a:cs typeface="Calibri"/>
                <a:sym typeface="Calibri"/>
              </a:defRPr>
            </a:lvl3pPr>
            <a:lvl4pPr marL="0" lvl="3" indent="0" algn="r">
              <a:spcBef>
                <a:spcPts val="0"/>
              </a:spcBef>
              <a:buNone/>
              <a:defRPr sz="1800">
                <a:solidFill>
                  <a:schemeClr val="lt1"/>
                </a:solidFill>
                <a:latin typeface="Calibri"/>
                <a:ea typeface="Calibri"/>
                <a:cs typeface="Calibri"/>
                <a:sym typeface="Calibri"/>
              </a:defRPr>
            </a:lvl4pPr>
            <a:lvl5pPr marL="0" lvl="4" indent="0" algn="r">
              <a:spcBef>
                <a:spcPts val="0"/>
              </a:spcBef>
              <a:buNone/>
              <a:defRPr sz="1800">
                <a:solidFill>
                  <a:schemeClr val="lt1"/>
                </a:solidFill>
                <a:latin typeface="Calibri"/>
                <a:ea typeface="Calibri"/>
                <a:cs typeface="Calibri"/>
                <a:sym typeface="Calibri"/>
              </a:defRPr>
            </a:lvl5pPr>
            <a:lvl6pPr marL="0" lvl="5" indent="0" algn="r">
              <a:spcBef>
                <a:spcPts val="0"/>
              </a:spcBef>
              <a:buNone/>
              <a:defRPr sz="1800">
                <a:solidFill>
                  <a:schemeClr val="lt1"/>
                </a:solidFill>
                <a:latin typeface="Calibri"/>
                <a:ea typeface="Calibri"/>
                <a:cs typeface="Calibri"/>
                <a:sym typeface="Calibri"/>
              </a:defRPr>
            </a:lvl6pPr>
            <a:lvl7pPr marL="0" lvl="6" indent="0" algn="r">
              <a:spcBef>
                <a:spcPts val="0"/>
              </a:spcBef>
              <a:buNone/>
              <a:defRPr sz="1800">
                <a:solidFill>
                  <a:schemeClr val="lt1"/>
                </a:solidFill>
                <a:latin typeface="Calibri"/>
                <a:ea typeface="Calibri"/>
                <a:cs typeface="Calibri"/>
                <a:sym typeface="Calibri"/>
              </a:defRPr>
            </a:lvl7pPr>
            <a:lvl8pPr marL="0" lvl="7" indent="0" algn="r">
              <a:spcBef>
                <a:spcPts val="0"/>
              </a:spcBef>
              <a:buNone/>
              <a:defRPr sz="1800">
                <a:solidFill>
                  <a:schemeClr val="lt1"/>
                </a:solidFill>
                <a:latin typeface="Calibri"/>
                <a:ea typeface="Calibri"/>
                <a:cs typeface="Calibri"/>
                <a:sym typeface="Calibri"/>
              </a:defRPr>
            </a:lvl8pPr>
            <a:lvl9pPr marL="0" lvl="8" indent="0" algn="r">
              <a:spcBef>
                <a:spcPts val="0"/>
              </a:spcBef>
              <a:buNone/>
              <a:defRPr sz="1800">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96" name="Google Shape;96;p18" descr="A picture containing text, clipart&#10;&#10;Description automatically generated"/>
          <p:cNvPicPr preferRelativeResize="0"/>
          <p:nvPr/>
        </p:nvPicPr>
        <p:blipFill rotWithShape="1">
          <a:blip r:embed="rId2">
            <a:alphaModFix/>
          </a:blip>
          <a:srcRect/>
          <a:stretch/>
        </p:blipFill>
        <p:spPr>
          <a:xfrm>
            <a:off x="10055176" y="0"/>
            <a:ext cx="1987313" cy="503748"/>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9" name="Google Shape;99;p1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00" name="Google Shape;100;p1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01" name="Google Shape;101;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2" name="Google Shape;102;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3" name="Google Shape;103;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t"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0"/>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10"/>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800" b="0" i="0" u="none" strike="noStrike" cap="none">
                <a:solidFill>
                  <a:schemeClr val="lt1"/>
                </a:solidFill>
                <a:latin typeface="Calibri"/>
                <a:ea typeface="Calibri"/>
                <a:cs typeface="Calibri"/>
                <a:sym typeface="Calibri"/>
              </a:defRPr>
            </a:lvl1pPr>
            <a:lvl2pPr marL="0" marR="0" lvl="1" indent="0" algn="r" rtl="0">
              <a:spcBef>
                <a:spcPts val="0"/>
              </a:spcBef>
              <a:buNone/>
              <a:defRPr sz="1800" b="0" i="0" u="none" strike="noStrike" cap="none">
                <a:solidFill>
                  <a:schemeClr val="lt1"/>
                </a:solidFill>
                <a:latin typeface="Calibri"/>
                <a:ea typeface="Calibri"/>
                <a:cs typeface="Calibri"/>
                <a:sym typeface="Calibri"/>
              </a:defRPr>
            </a:lvl2pPr>
            <a:lvl3pPr marL="0" marR="0" lvl="2" indent="0" algn="r" rtl="0">
              <a:spcBef>
                <a:spcPts val="0"/>
              </a:spcBef>
              <a:buNone/>
              <a:defRPr sz="1800" b="0" i="0" u="none" strike="noStrike" cap="none">
                <a:solidFill>
                  <a:schemeClr val="lt1"/>
                </a:solidFill>
                <a:latin typeface="Calibri"/>
                <a:ea typeface="Calibri"/>
                <a:cs typeface="Calibri"/>
                <a:sym typeface="Calibri"/>
              </a:defRPr>
            </a:lvl3pPr>
            <a:lvl4pPr marL="0" marR="0" lvl="3" indent="0" algn="r" rtl="0">
              <a:spcBef>
                <a:spcPts val="0"/>
              </a:spcBef>
              <a:buNone/>
              <a:defRPr sz="1800" b="0" i="0" u="none" strike="noStrike" cap="none">
                <a:solidFill>
                  <a:schemeClr val="lt1"/>
                </a:solidFill>
                <a:latin typeface="Calibri"/>
                <a:ea typeface="Calibri"/>
                <a:cs typeface="Calibri"/>
                <a:sym typeface="Calibri"/>
              </a:defRPr>
            </a:lvl4pPr>
            <a:lvl5pPr marL="0" marR="0" lvl="4" indent="0" algn="r" rtl="0">
              <a:spcBef>
                <a:spcPts val="0"/>
              </a:spcBef>
              <a:buNone/>
              <a:defRPr sz="1800" b="0" i="0" u="none" strike="noStrike" cap="none">
                <a:solidFill>
                  <a:schemeClr val="lt1"/>
                </a:solidFill>
                <a:latin typeface="Calibri"/>
                <a:ea typeface="Calibri"/>
                <a:cs typeface="Calibri"/>
                <a:sym typeface="Calibri"/>
              </a:defRPr>
            </a:lvl5pPr>
            <a:lvl6pPr marL="0" marR="0" lvl="5" indent="0" algn="r" rtl="0">
              <a:spcBef>
                <a:spcPts val="0"/>
              </a:spcBef>
              <a:buNone/>
              <a:defRPr sz="1800" b="0" i="0" u="none" strike="noStrike" cap="none">
                <a:solidFill>
                  <a:schemeClr val="lt1"/>
                </a:solidFill>
                <a:latin typeface="Calibri"/>
                <a:ea typeface="Calibri"/>
                <a:cs typeface="Calibri"/>
                <a:sym typeface="Calibri"/>
              </a:defRPr>
            </a:lvl6pPr>
            <a:lvl7pPr marL="0" marR="0" lvl="6" indent="0" algn="r" rtl="0">
              <a:spcBef>
                <a:spcPts val="0"/>
              </a:spcBef>
              <a:buNone/>
              <a:defRPr sz="1800" b="0" i="0" u="none" strike="noStrike" cap="none">
                <a:solidFill>
                  <a:schemeClr val="lt1"/>
                </a:solidFill>
                <a:latin typeface="Calibri"/>
                <a:ea typeface="Calibri"/>
                <a:cs typeface="Calibri"/>
                <a:sym typeface="Calibri"/>
              </a:defRPr>
            </a:lvl7pPr>
            <a:lvl8pPr marL="0" marR="0" lvl="7" indent="0" algn="r" rtl="0">
              <a:spcBef>
                <a:spcPts val="0"/>
              </a:spcBef>
              <a:buNone/>
              <a:defRPr sz="1800" b="0" i="0" u="none" strike="noStrike" cap="none">
                <a:solidFill>
                  <a:schemeClr val="lt1"/>
                </a:solidFill>
                <a:latin typeface="Calibri"/>
                <a:ea typeface="Calibri"/>
                <a:cs typeface="Calibri"/>
                <a:sym typeface="Calibri"/>
              </a:defRPr>
            </a:lvl8pPr>
            <a:lvl9pPr marL="0" marR="0" lvl="8" indent="0" algn="r" rtl="0">
              <a:spcBef>
                <a:spcPts val="0"/>
              </a:spcBef>
              <a:buNone/>
              <a:defRPr sz="18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pic>
        <p:nvPicPr>
          <p:cNvPr id="15" name="Google Shape;15;p10" descr="A picture containing text, clipart&#10;&#10;Description automatically generated"/>
          <p:cNvPicPr preferRelativeResize="0"/>
          <p:nvPr/>
        </p:nvPicPr>
        <p:blipFill rotWithShape="1">
          <a:blip r:embed="rId14">
            <a:alphaModFix/>
          </a:blip>
          <a:srcRect/>
          <a:stretch/>
        </p:blipFill>
        <p:spPr>
          <a:xfrm>
            <a:off x="10055176" y="0"/>
            <a:ext cx="1987313" cy="50374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62" r:id="rId3"/>
    <p:sldLayoutId id="2147483652"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1.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57.png"/><Relationship Id="rId4" Type="http://schemas.openxmlformats.org/officeDocument/2006/relationships/image" Target="../media/image56.png"/></Relationships>
</file>

<file path=ppt/slides/_rels/slide14.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sv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diagramColors" Target="../diagrams/colors1.xml"/><Relationship Id="rId11" Type="http://schemas.openxmlformats.org/officeDocument/2006/relationships/image" Target="../media/image61.svg"/><Relationship Id="rId5" Type="http://schemas.openxmlformats.org/officeDocument/2006/relationships/diagramQuickStyle" Target="../diagrams/quickStyle1.xml"/><Relationship Id="rId10" Type="http://schemas.openxmlformats.org/officeDocument/2006/relationships/image" Target="../media/image60.png"/><Relationship Id="rId4" Type="http://schemas.openxmlformats.org/officeDocument/2006/relationships/diagramLayout" Target="../diagrams/layout1.xml"/><Relationship Id="rId9" Type="http://schemas.openxmlformats.org/officeDocument/2006/relationships/image" Target="../media/image59.sv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3" Type="http://schemas.openxmlformats.org/officeDocument/2006/relationships/image" Target="../media/image66.svg"/><Relationship Id="rId7" Type="http://schemas.openxmlformats.org/officeDocument/2006/relationships/image" Target="../media/image70.svg"/><Relationship Id="rId2" Type="http://schemas.openxmlformats.org/officeDocument/2006/relationships/image" Target="../media/image65.png"/><Relationship Id="rId1" Type="http://schemas.openxmlformats.org/officeDocument/2006/relationships/slideLayout" Target="../slideLayouts/slideLayout3.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2.jpg"/><Relationship Id="rId7" Type="http://schemas.openxmlformats.org/officeDocument/2006/relationships/hyperlink" Target="mailto:liuta@umich.edu"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mailto:msmcmanu@umich.edu" TargetMode="External"/><Relationship Id="rId5" Type="http://schemas.openxmlformats.org/officeDocument/2006/relationships/hyperlink" Target="mailto:nhanle@umich.edu" TargetMode="External"/><Relationship Id="rId4" Type="http://schemas.openxmlformats.org/officeDocument/2006/relationships/hyperlink" Target="mailto:cgregg@umich.edu"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svg"/><Relationship Id="rId18" Type="http://schemas.openxmlformats.org/officeDocument/2006/relationships/image" Target="../media/image25.png"/><Relationship Id="rId3" Type="http://schemas.openxmlformats.org/officeDocument/2006/relationships/slideLayout" Target="../slideLayouts/slideLayout4.xml"/><Relationship Id="rId7" Type="http://schemas.openxmlformats.org/officeDocument/2006/relationships/image" Target="../media/image14.svg"/><Relationship Id="rId12" Type="http://schemas.openxmlformats.org/officeDocument/2006/relationships/image" Target="../media/image19.png"/><Relationship Id="rId17" Type="http://schemas.openxmlformats.org/officeDocument/2006/relationships/image" Target="../media/image24.svg"/><Relationship Id="rId2" Type="http://schemas.openxmlformats.org/officeDocument/2006/relationships/video" Target="../media/media5.mp4"/><Relationship Id="rId16" Type="http://schemas.openxmlformats.org/officeDocument/2006/relationships/image" Target="../media/image23.png"/><Relationship Id="rId20" Type="http://schemas.openxmlformats.org/officeDocument/2006/relationships/image" Target="../media/image73.png"/><Relationship Id="rId1" Type="http://schemas.microsoft.com/office/2007/relationships/media" Target="../media/media5.mp4"/><Relationship Id="rId6" Type="http://schemas.openxmlformats.org/officeDocument/2006/relationships/image" Target="../media/image13.png"/><Relationship Id="rId11" Type="http://schemas.openxmlformats.org/officeDocument/2006/relationships/image" Target="../media/image30.svg"/><Relationship Id="rId5" Type="http://schemas.openxmlformats.org/officeDocument/2006/relationships/image" Target="../media/image72.svg"/><Relationship Id="rId15" Type="http://schemas.openxmlformats.org/officeDocument/2006/relationships/image" Target="../media/image22.svg"/><Relationship Id="rId10" Type="http://schemas.openxmlformats.org/officeDocument/2006/relationships/image" Target="../media/image29.png"/><Relationship Id="rId19" Type="http://schemas.openxmlformats.org/officeDocument/2006/relationships/image" Target="../media/image26.svg"/><Relationship Id="rId4" Type="http://schemas.openxmlformats.org/officeDocument/2006/relationships/image" Target="../media/image71.png"/><Relationship Id="rId9" Type="http://schemas.openxmlformats.org/officeDocument/2006/relationships/image" Target="../media/image16.svg"/><Relationship Id="rId1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sv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slideLayout" Target="../slideLayouts/slideLayout4.xml"/><Relationship Id="rId7" Type="http://schemas.openxmlformats.org/officeDocument/2006/relationships/image" Target="../media/image13.png"/><Relationship Id="rId12" Type="http://schemas.openxmlformats.org/officeDocument/2006/relationships/image" Target="../media/image30.svg"/><Relationship Id="rId17" Type="http://schemas.openxmlformats.org/officeDocument/2006/relationships/image" Target="../media/image23.png"/><Relationship Id="rId2" Type="http://schemas.openxmlformats.org/officeDocument/2006/relationships/video" Target="../media/media6.mp4"/><Relationship Id="rId16" Type="http://schemas.openxmlformats.org/officeDocument/2006/relationships/image" Target="../media/image22.svg"/><Relationship Id="rId20" Type="http://schemas.openxmlformats.org/officeDocument/2006/relationships/image" Target="../media/image26.svg"/><Relationship Id="rId1" Type="http://schemas.microsoft.com/office/2007/relationships/media" Target="../media/media6.mp4"/><Relationship Id="rId6" Type="http://schemas.openxmlformats.org/officeDocument/2006/relationships/image" Target="../media/image12.svg"/><Relationship Id="rId11" Type="http://schemas.openxmlformats.org/officeDocument/2006/relationships/image" Target="../media/image29.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76.svg"/><Relationship Id="rId19" Type="http://schemas.openxmlformats.org/officeDocument/2006/relationships/image" Target="../media/image25.png"/><Relationship Id="rId4" Type="http://schemas.openxmlformats.org/officeDocument/2006/relationships/image" Target="../media/image74.png"/><Relationship Id="rId9" Type="http://schemas.openxmlformats.org/officeDocument/2006/relationships/image" Target="../media/image75.png"/><Relationship Id="rId14" Type="http://schemas.openxmlformats.org/officeDocument/2006/relationships/image" Target="../media/image20.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18" Type="http://schemas.openxmlformats.org/officeDocument/2006/relationships/image" Target="../media/image27.gif"/><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17" Type="http://schemas.openxmlformats.org/officeDocument/2006/relationships/image" Target="../media/image26.svg"/><Relationship Id="rId2" Type="http://schemas.openxmlformats.org/officeDocument/2006/relationships/image" Target="../media/image11.png"/><Relationship Id="rId16" Type="http://schemas.openxmlformats.org/officeDocument/2006/relationships/image" Target="../media/image25.png"/><Relationship Id="rId20" Type="http://schemas.openxmlformats.org/officeDocument/2006/relationships/hyperlink" Target="https://creativecommons.org/licenses/by-sa/3.0/" TargetMode="Externa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19.png"/><Relationship Id="rId19" Type="http://schemas.openxmlformats.org/officeDocument/2006/relationships/hyperlink" Target="http://stackoverflow.com/questions/40670930/dendrogram-in-tableau" TargetMode="External"/><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31.png"/><Relationship Id="rId18" Type="http://schemas.openxmlformats.org/officeDocument/2006/relationships/image" Target="../media/image24.svg"/><Relationship Id="rId3" Type="http://schemas.openxmlformats.org/officeDocument/2006/relationships/slideLayout" Target="../slideLayouts/slideLayout4.xml"/><Relationship Id="rId7" Type="http://schemas.openxmlformats.org/officeDocument/2006/relationships/image" Target="../media/image13.png"/><Relationship Id="rId12" Type="http://schemas.openxmlformats.org/officeDocument/2006/relationships/image" Target="../media/image30.svg"/><Relationship Id="rId17" Type="http://schemas.openxmlformats.org/officeDocument/2006/relationships/image" Target="../media/image23.png"/><Relationship Id="rId2" Type="http://schemas.openxmlformats.org/officeDocument/2006/relationships/video" Target="../media/media1.mp4"/><Relationship Id="rId16" Type="http://schemas.openxmlformats.org/officeDocument/2006/relationships/image" Target="../media/image34.svg"/><Relationship Id="rId20" Type="http://schemas.openxmlformats.org/officeDocument/2006/relationships/image" Target="../media/image26.svg"/><Relationship Id="rId1" Type="http://schemas.microsoft.com/office/2007/relationships/media" Target="../media/media1.mp4"/><Relationship Id="rId6" Type="http://schemas.openxmlformats.org/officeDocument/2006/relationships/image" Target="../media/image12.svg"/><Relationship Id="rId11" Type="http://schemas.openxmlformats.org/officeDocument/2006/relationships/image" Target="../media/image29.png"/><Relationship Id="rId5" Type="http://schemas.openxmlformats.org/officeDocument/2006/relationships/image" Target="../media/image11.png"/><Relationship Id="rId15" Type="http://schemas.openxmlformats.org/officeDocument/2006/relationships/image" Target="../media/image33.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28.png"/><Relationship Id="rId9" Type="http://schemas.openxmlformats.org/officeDocument/2006/relationships/image" Target="../media/image15.png"/><Relationship Id="rId14" Type="http://schemas.openxmlformats.org/officeDocument/2006/relationships/image" Target="../media/image32.svg"/></Relationships>
</file>

<file path=ppt/slides/_rels/slide7.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37.svg"/><Relationship Id="rId3" Type="http://schemas.openxmlformats.org/officeDocument/2006/relationships/slideLayout" Target="../slideLayouts/slideLayout4.xml"/><Relationship Id="rId7" Type="http://schemas.openxmlformats.org/officeDocument/2006/relationships/image" Target="../media/image13.png"/><Relationship Id="rId12" Type="http://schemas.openxmlformats.org/officeDocument/2006/relationships/image" Target="../media/image30.svg"/><Relationship Id="rId17" Type="http://schemas.openxmlformats.org/officeDocument/2006/relationships/image" Target="../media/image36.png"/><Relationship Id="rId2" Type="http://schemas.openxmlformats.org/officeDocument/2006/relationships/video" Target="../media/media2.mp4"/><Relationship Id="rId16" Type="http://schemas.openxmlformats.org/officeDocument/2006/relationships/image" Target="../media/image34.svg"/><Relationship Id="rId20" Type="http://schemas.openxmlformats.org/officeDocument/2006/relationships/image" Target="../media/image26.svg"/><Relationship Id="rId1" Type="http://schemas.microsoft.com/office/2007/relationships/media" Target="../media/media2.mp4"/><Relationship Id="rId6" Type="http://schemas.openxmlformats.org/officeDocument/2006/relationships/image" Target="../media/image12.svg"/><Relationship Id="rId11" Type="http://schemas.openxmlformats.org/officeDocument/2006/relationships/image" Target="../media/image29.png"/><Relationship Id="rId5" Type="http://schemas.openxmlformats.org/officeDocument/2006/relationships/image" Target="../media/image11.png"/><Relationship Id="rId15" Type="http://schemas.openxmlformats.org/officeDocument/2006/relationships/image" Target="../media/image33.png"/><Relationship Id="rId10" Type="http://schemas.openxmlformats.org/officeDocument/2006/relationships/image" Target="../media/image16.svg"/><Relationship Id="rId19" Type="http://schemas.openxmlformats.org/officeDocument/2006/relationships/image" Target="../media/image25.png"/><Relationship Id="rId4" Type="http://schemas.openxmlformats.org/officeDocument/2006/relationships/image" Target="../media/image35.png"/><Relationship Id="rId9" Type="http://schemas.openxmlformats.org/officeDocument/2006/relationships/image" Target="../media/image15.png"/><Relationship Id="rId14" Type="http://schemas.openxmlformats.org/officeDocument/2006/relationships/image" Target="../media/image20.svg"/></Relationships>
</file>

<file path=ppt/slides/_rels/slide8.xml.rels><?xml version="1.0" encoding="UTF-8" standalone="yes"?>
<Relationships xmlns="http://schemas.openxmlformats.org/package/2006/relationships"><Relationship Id="rId8" Type="http://schemas.openxmlformats.org/officeDocument/2006/relationships/image" Target="../media/image14.svg"/><Relationship Id="rId13" Type="http://schemas.openxmlformats.org/officeDocument/2006/relationships/image" Target="../media/image19.png"/><Relationship Id="rId18" Type="http://schemas.openxmlformats.org/officeDocument/2006/relationships/image" Target="../media/image24.svg"/><Relationship Id="rId3" Type="http://schemas.openxmlformats.org/officeDocument/2006/relationships/slideLayout" Target="../slideLayouts/slideLayout4.xml"/><Relationship Id="rId7" Type="http://schemas.openxmlformats.org/officeDocument/2006/relationships/image" Target="../media/image13.png"/><Relationship Id="rId12" Type="http://schemas.openxmlformats.org/officeDocument/2006/relationships/image" Target="../media/image30.svg"/><Relationship Id="rId17" Type="http://schemas.openxmlformats.org/officeDocument/2006/relationships/image" Target="../media/image23.png"/><Relationship Id="rId2" Type="http://schemas.openxmlformats.org/officeDocument/2006/relationships/video" Target="../media/media3.mp4"/><Relationship Id="rId16" Type="http://schemas.openxmlformats.org/officeDocument/2006/relationships/image" Target="../media/image22.svg"/><Relationship Id="rId20" Type="http://schemas.openxmlformats.org/officeDocument/2006/relationships/image" Target="../media/image40.svg"/><Relationship Id="rId1" Type="http://schemas.microsoft.com/office/2007/relationships/media" Target="../media/media3.mp4"/><Relationship Id="rId6" Type="http://schemas.openxmlformats.org/officeDocument/2006/relationships/image" Target="../media/image12.svg"/><Relationship Id="rId11" Type="http://schemas.openxmlformats.org/officeDocument/2006/relationships/image" Target="../media/image29.png"/><Relationship Id="rId5" Type="http://schemas.openxmlformats.org/officeDocument/2006/relationships/image" Target="../media/image11.png"/><Relationship Id="rId15" Type="http://schemas.openxmlformats.org/officeDocument/2006/relationships/image" Target="../media/image21.png"/><Relationship Id="rId10" Type="http://schemas.openxmlformats.org/officeDocument/2006/relationships/image" Target="../media/image16.svg"/><Relationship Id="rId19"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15.png"/><Relationship Id="rId14" Type="http://schemas.openxmlformats.org/officeDocument/2006/relationships/image" Target="../media/image20.sv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sp>
        <p:nvSpPr>
          <p:cNvPr id="127" name="Google Shape;127;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28" name="Google Shape;128;p1" descr="Triangular abstract background"/>
          <p:cNvPicPr preferRelativeResize="0"/>
          <p:nvPr/>
        </p:nvPicPr>
        <p:blipFill rotWithShape="1">
          <a:blip r:embed="rId3">
            <a:alphaModFix/>
          </a:blip>
          <a:srcRect l="5211" r="16124" b="-1"/>
          <a:stretch/>
        </p:blipFill>
        <p:spPr>
          <a:xfrm>
            <a:off x="4110127" y="10"/>
            <a:ext cx="8081873" cy="6857990"/>
          </a:xfrm>
          <a:custGeom>
            <a:avLst/>
            <a:gdLst/>
            <a:ahLst/>
            <a:cxnLst/>
            <a:rect l="l" t="t" r="r" b="b"/>
            <a:pathLst>
              <a:path w="8081873" h="6858000" extrusionOk="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ln>
            <a:noFill/>
          </a:ln>
        </p:spPr>
      </p:pic>
      <p:sp>
        <p:nvSpPr>
          <p:cNvPr id="129" name="Google Shape;129;p1"/>
          <p:cNvSpPr/>
          <p:nvPr/>
        </p:nvSpPr>
        <p:spPr>
          <a:xfrm>
            <a:off x="0" y="0"/>
            <a:ext cx="4959047" cy="6858000"/>
          </a:xfrm>
          <a:custGeom>
            <a:avLst/>
            <a:gdLst/>
            <a:ahLst/>
            <a:cxnLst/>
            <a:rect l="l" t="t" r="r" b="b"/>
            <a:pathLst>
              <a:path w="4959047" h="6858000" extrusionOk="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solidFill>
            <a:schemeClr val="lt1"/>
          </a:solidFill>
          <a:ln w="9525" cap="flat" cmpd="sng">
            <a:solidFill>
              <a:srgbClr val="E9EDF1"/>
            </a:solidFill>
            <a:prstDash val="solid"/>
            <a:miter lim="800000"/>
            <a:headEnd type="none" w="sm" len="sm"/>
            <a:tailEnd type="none" w="sm" len="sm"/>
          </a:ln>
          <a:effectLst>
            <a:outerShdw blurRad="50800" dist="38100" algn="l" rotWithShape="0">
              <a:srgbClr val="D8D8D8">
                <a:alpha val="29803"/>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0" name="Google Shape;130;p1"/>
          <p:cNvSpPr/>
          <p:nvPr/>
        </p:nvSpPr>
        <p:spPr>
          <a:xfrm>
            <a:off x="0" y="0"/>
            <a:ext cx="5456148" cy="6858000"/>
          </a:xfrm>
          <a:custGeom>
            <a:avLst/>
            <a:gdLst/>
            <a:ahLst/>
            <a:cxnLst/>
            <a:rect l="l" t="t" r="r" b="b"/>
            <a:pathLst>
              <a:path w="4948887" h="6858000" extrusionOk="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1" name="Google Shape;131;p1"/>
          <p:cNvSpPr txBox="1">
            <a:spLocks noGrp="1"/>
          </p:cNvSpPr>
          <p:nvPr>
            <p:ph type="ctrTitle"/>
          </p:nvPr>
        </p:nvSpPr>
        <p:spPr>
          <a:xfrm>
            <a:off x="477974" y="1122375"/>
            <a:ext cx="4848169" cy="32040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4800"/>
              <a:buFont typeface="Meiryo"/>
              <a:buNone/>
            </a:pPr>
            <a:r>
              <a:rPr lang="en-US" sz="3500" dirty="0">
                <a:latin typeface="Meiryo"/>
                <a:ea typeface="Meiryo"/>
                <a:cs typeface="Meiryo"/>
                <a:sym typeface="Meiryo"/>
              </a:rPr>
              <a:t>Natural Language Processing for Qualitative Research: </a:t>
            </a:r>
            <a:endParaRPr sz="3500" dirty="0">
              <a:latin typeface="Meiryo"/>
              <a:ea typeface="Meiryo"/>
              <a:cs typeface="Meiryo"/>
              <a:sym typeface="Meiryo"/>
            </a:endParaRPr>
          </a:p>
          <a:p>
            <a:pPr marL="0" lvl="0" indent="0" algn="l" rtl="0">
              <a:lnSpc>
                <a:spcPct val="90000"/>
              </a:lnSpc>
              <a:spcBef>
                <a:spcPts val="0"/>
              </a:spcBef>
              <a:spcAft>
                <a:spcPts val="0"/>
              </a:spcAft>
              <a:buClr>
                <a:schemeClr val="dk1"/>
              </a:buClr>
              <a:buSzPts val="4800"/>
              <a:buFont typeface="Meiryo"/>
              <a:buNone/>
            </a:pPr>
            <a:r>
              <a:rPr lang="en-US" sz="3500" dirty="0">
                <a:latin typeface="Meiryo"/>
                <a:ea typeface="Meiryo"/>
                <a:cs typeface="Meiryo"/>
                <a:sym typeface="Meiryo"/>
              </a:rPr>
              <a:t>A Human-Centered Approach</a:t>
            </a:r>
            <a:endParaRPr sz="3500" dirty="0">
              <a:latin typeface="Meiryo"/>
              <a:ea typeface="Meiryo"/>
              <a:cs typeface="Meiryo"/>
              <a:sym typeface="Meiryo"/>
            </a:endParaRPr>
          </a:p>
        </p:txBody>
      </p:sp>
      <p:sp>
        <p:nvSpPr>
          <p:cNvPr id="132" name="Google Shape;132;p1"/>
          <p:cNvSpPr txBox="1">
            <a:spLocks noGrp="1"/>
          </p:cNvSpPr>
          <p:nvPr>
            <p:ph type="subTitle" idx="1"/>
          </p:nvPr>
        </p:nvSpPr>
        <p:spPr>
          <a:xfrm>
            <a:off x="477975" y="4872925"/>
            <a:ext cx="3774900" cy="12081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rgbClr val="262626"/>
              </a:buClr>
              <a:buSzPts val="2000"/>
              <a:buNone/>
            </a:pPr>
            <a:r>
              <a:rPr lang="en-US" sz="2000" b="1" dirty="0">
                <a:solidFill>
                  <a:srgbClr val="262626"/>
                </a:solidFill>
              </a:rPr>
              <a:t>February 25, 2021</a:t>
            </a:r>
            <a:endParaRPr dirty="0"/>
          </a:p>
          <a:p>
            <a:pPr marL="0" lvl="0" indent="0" algn="l" rtl="0">
              <a:lnSpc>
                <a:spcPct val="90000"/>
              </a:lnSpc>
              <a:spcBef>
                <a:spcPts val="1000"/>
              </a:spcBef>
              <a:spcAft>
                <a:spcPts val="0"/>
              </a:spcAft>
              <a:buClr>
                <a:srgbClr val="262626"/>
              </a:buClr>
              <a:buSzPts val="2000"/>
              <a:buNone/>
            </a:pPr>
            <a:r>
              <a:rPr lang="en-US" sz="2000" i="1" dirty="0">
                <a:solidFill>
                  <a:srgbClr val="262626"/>
                </a:solidFill>
              </a:rPr>
              <a:t>Christine Gregg, </a:t>
            </a:r>
            <a:r>
              <a:rPr lang="en-US" sz="2000" i="1" dirty="0" err="1">
                <a:solidFill>
                  <a:srgbClr val="262626"/>
                </a:solidFill>
              </a:rPr>
              <a:t>Nhan</a:t>
            </a:r>
            <a:r>
              <a:rPr lang="en-US" sz="2000" i="1" dirty="0">
                <a:solidFill>
                  <a:srgbClr val="262626"/>
                </a:solidFill>
              </a:rPr>
              <a:t> Le,</a:t>
            </a:r>
          </a:p>
          <a:p>
            <a:pPr marL="0" lvl="0" indent="0" algn="l" rtl="0">
              <a:lnSpc>
                <a:spcPct val="90000"/>
              </a:lnSpc>
              <a:spcBef>
                <a:spcPts val="0"/>
              </a:spcBef>
              <a:spcAft>
                <a:spcPts val="0"/>
              </a:spcAft>
              <a:buClr>
                <a:srgbClr val="262626"/>
              </a:buClr>
              <a:buSzPts val="2000"/>
              <a:buNone/>
            </a:pPr>
            <a:r>
              <a:rPr lang="en-US" sz="2000" i="1" dirty="0">
                <a:solidFill>
                  <a:srgbClr val="262626"/>
                </a:solidFill>
              </a:rPr>
              <a:t>Michael McManus, Liu Jason Tan</a:t>
            </a:r>
            <a:endParaRPr sz="2000" i="1" dirty="0">
              <a:solidFill>
                <a:srgbClr val="262626"/>
              </a:solidFill>
            </a:endParaRPr>
          </a:p>
        </p:txBody>
      </p:sp>
      <p:sp>
        <p:nvSpPr>
          <p:cNvPr id="133" name="Google Shape;133;p1"/>
          <p:cNvSpPr/>
          <p:nvPr/>
        </p:nvSpPr>
        <p:spPr>
          <a:xfrm rot="5400000">
            <a:off x="759921" y="346791"/>
            <a:ext cx="146304" cy="704088"/>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4" name="Google Shape;134;p1"/>
          <p:cNvSpPr/>
          <p:nvPr/>
        </p:nvSpPr>
        <p:spPr>
          <a:xfrm>
            <a:off x="481024" y="4546926"/>
            <a:ext cx="4571100" cy="21900"/>
          </a:xfrm>
          <a:prstGeom prst="rect">
            <a:avLst/>
          </a:prstGeom>
          <a:solidFill>
            <a:srgbClr val="D5D5D5"/>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135" name="Google Shape;135;p1"/>
          <p:cNvSpPr txBox="1"/>
          <p:nvPr/>
        </p:nvSpPr>
        <p:spPr>
          <a:xfrm>
            <a:off x="6564476" y="6096000"/>
            <a:ext cx="5627219" cy="781877"/>
          </a:xfrm>
          <a:prstGeom prst="rect">
            <a:avLst/>
          </a:prstGeom>
          <a:noFill/>
          <a:ln>
            <a:noFill/>
          </a:ln>
        </p:spPr>
        <p:txBody>
          <a:bodyPr spcFirstLastPara="1" wrap="square" lIns="109725" tIns="109725" rIns="109725" bIns="91425" anchor="t" anchorCtr="0">
            <a:normAutofit/>
          </a:bodyPr>
          <a:lstStyle/>
          <a:p>
            <a:pPr marL="0" marR="0" lvl="0" indent="0" algn="ctr" rtl="0">
              <a:lnSpc>
                <a:spcPct val="130000"/>
              </a:lnSpc>
              <a:spcBef>
                <a:spcPts val="0"/>
              </a:spcBef>
              <a:spcAft>
                <a:spcPts val="0"/>
              </a:spcAft>
              <a:buClr>
                <a:srgbClr val="262626"/>
              </a:buClr>
              <a:buSzPts val="1600"/>
              <a:buFont typeface="Corbel"/>
              <a:buNone/>
            </a:pPr>
            <a:endParaRPr sz="1600" b="0" i="0" u="none" strike="noStrike" cap="none">
              <a:solidFill>
                <a:schemeClr val="lt1"/>
              </a:solidFill>
              <a:latin typeface="Calibri"/>
              <a:ea typeface="Calibri"/>
              <a:cs typeface="Calibri"/>
              <a:sym typeface="Calibri"/>
            </a:endParaRPr>
          </a:p>
        </p:txBody>
      </p:sp>
      <p:pic>
        <p:nvPicPr>
          <p:cNvPr id="136" name="Google Shape;136;p1" descr="A picture containing text, clipart&#10;&#10;Description automatically generated"/>
          <p:cNvPicPr preferRelativeResize="0"/>
          <p:nvPr/>
        </p:nvPicPr>
        <p:blipFill rotWithShape="1">
          <a:blip r:embed="rId4">
            <a:alphaModFix/>
          </a:blip>
          <a:srcRect/>
          <a:stretch/>
        </p:blipFill>
        <p:spPr>
          <a:xfrm>
            <a:off x="10055176" y="0"/>
            <a:ext cx="1987313" cy="50374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5"/>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17" name="Google Shape;217;p5"/>
          <p:cNvSpPr txBox="1">
            <a:spLocks noGrp="1"/>
          </p:cNvSpPr>
          <p:nvPr>
            <p:ph type="title"/>
          </p:nvPr>
        </p:nvSpPr>
        <p:spPr>
          <a:xfrm>
            <a:off x="431800" y="431800"/>
            <a:ext cx="11339513" cy="8380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400"/>
              <a:buFont typeface="Meiryo"/>
              <a:buNone/>
            </a:pPr>
            <a:r>
              <a:rPr lang="en-US">
                <a:latin typeface="Meiryo"/>
                <a:ea typeface="Meiryo"/>
                <a:cs typeface="Meiryo"/>
                <a:sym typeface="Meiryo"/>
              </a:rPr>
              <a:t>Results Summary </a:t>
            </a:r>
            <a:r>
              <a:rPr lang="en-US">
                <a:solidFill>
                  <a:schemeClr val="accent3"/>
                </a:solidFill>
                <a:latin typeface="Meiryo"/>
                <a:ea typeface="Meiryo"/>
                <a:cs typeface="Meiryo"/>
                <a:sym typeface="Meiryo"/>
              </a:rPr>
              <a:t>| Trial #2</a:t>
            </a:r>
            <a:endParaRPr sz="3600">
              <a:solidFill>
                <a:schemeClr val="accent3"/>
              </a:solidFill>
              <a:latin typeface="Meiryo"/>
              <a:ea typeface="Meiryo"/>
              <a:cs typeface="Meiryo"/>
              <a:sym typeface="Meiryo"/>
            </a:endParaRPr>
          </a:p>
        </p:txBody>
      </p:sp>
      <p:graphicFrame>
        <p:nvGraphicFramePr>
          <p:cNvPr id="218" name="Google Shape;218;p5"/>
          <p:cNvGraphicFramePr/>
          <p:nvPr/>
        </p:nvGraphicFramePr>
        <p:xfrm>
          <a:off x="1190625" y="1414780"/>
          <a:ext cx="9601200" cy="4114810"/>
        </p:xfrm>
        <a:graphic>
          <a:graphicData uri="http://schemas.openxmlformats.org/drawingml/2006/table">
            <a:tbl>
              <a:tblPr firstRow="1" bandRow="1">
                <a:noFill/>
                <a:tableStyleId>{F33006C3-7F03-400A-9A66-8891EDEDC1DF}</a:tableStyleId>
              </a:tblPr>
              <a:tblGrid>
                <a:gridCol w="3200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2400" u="none" strike="noStrike" cap="none">
                          <a:solidFill>
                            <a:schemeClr val="lt1"/>
                          </a:solidFill>
                        </a:rPr>
                        <a:t>General Sentiment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104E65"/>
                    </a:solidFill>
                  </a:tcPr>
                </a:tc>
                <a:tc>
                  <a:txBody>
                    <a:bodyPr/>
                    <a:lstStyle/>
                    <a:p>
                      <a:pPr marL="0" marR="0" lvl="0" indent="0" algn="ctr" rtl="0">
                        <a:spcBef>
                          <a:spcPts val="0"/>
                        </a:spcBef>
                        <a:spcAft>
                          <a:spcPts val="0"/>
                        </a:spcAft>
                        <a:buNone/>
                      </a:pPr>
                      <a:r>
                        <a:rPr lang="en-US" sz="2400" u="none" strike="noStrike" cap="none"/>
                        <a:t>March 6, 2020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104E65"/>
                    </a:solidFill>
                  </a:tcPr>
                </a:tc>
                <a:tc>
                  <a:txBody>
                    <a:bodyPr/>
                    <a:lstStyle/>
                    <a:p>
                      <a:pPr marL="0" marR="0" lvl="0" indent="0" algn="ctr" rtl="0">
                        <a:spcBef>
                          <a:spcPts val="0"/>
                        </a:spcBef>
                        <a:spcAft>
                          <a:spcPts val="0"/>
                        </a:spcAft>
                        <a:buNone/>
                      </a:pPr>
                      <a:r>
                        <a:rPr lang="en-US" sz="2400" u="none" strike="noStrike" cap="none"/>
                        <a:t>March 20, 2020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104E65"/>
                    </a:solidFill>
                  </a:tcPr>
                </a:tc>
                <a:extLst>
                  <a:ext uri="{0D108BD9-81ED-4DB2-BD59-A6C34878D82A}">
                    <a16:rowId xmlns:a16="http://schemas.microsoft.com/office/drawing/2014/main" val="10000"/>
                  </a:ext>
                </a:extLst>
              </a:tr>
              <a:tr h="1828800">
                <a:tc>
                  <a:txBody>
                    <a:bodyPr/>
                    <a:lstStyle/>
                    <a:p>
                      <a:pPr marL="0" marR="0" lvl="0" indent="0" algn="ctr" rtl="0">
                        <a:spcBef>
                          <a:spcPts val="0"/>
                        </a:spcBef>
                        <a:spcAft>
                          <a:spcPts val="0"/>
                        </a:spcAft>
                        <a:buNone/>
                      </a:pPr>
                      <a:r>
                        <a:rPr lang="en-US" sz="2400" u="none" strike="noStrike" cap="none"/>
                        <a:t>Impacted by COVID-19</a:t>
                      </a:r>
                      <a:r>
                        <a:rPr lang="en-US" sz="2400" u="none" strike="noStrike" cap="none">
                          <a:solidFill>
                            <a:schemeClr val="accent3"/>
                          </a:solidFill>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828800">
                <a:tc>
                  <a:txBody>
                    <a:bodyPr/>
                    <a:lstStyle/>
                    <a:p>
                      <a:pPr marL="0" marR="0" lvl="0" indent="0" algn="ctr" rtl="0">
                        <a:spcBef>
                          <a:spcPts val="0"/>
                        </a:spcBef>
                        <a:spcAft>
                          <a:spcPts val="0"/>
                        </a:spcAft>
                        <a:buNone/>
                      </a:pPr>
                      <a:r>
                        <a:rPr lang="en-US" sz="2400" u="none" strike="noStrike" cap="none"/>
                        <a:t>Worried by COVID-19</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19" name="Google Shape;219;p5"/>
          <p:cNvSpPr txBox="1"/>
          <p:nvPr/>
        </p:nvSpPr>
        <p:spPr>
          <a:xfrm>
            <a:off x="420000" y="6186536"/>
            <a:ext cx="85534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chemeClr val="lt1"/>
                </a:solidFill>
                <a:latin typeface="Calibri"/>
                <a:ea typeface="Calibri"/>
                <a:cs typeface="Calibri"/>
                <a:sym typeface="Calibri"/>
              </a:rPr>
              <a:t>*The follow-up survey question about COVID-19 impacts on March 20, 2020 was worded differently than the original March 6 question, which may have influenced the results.</a:t>
            </a:r>
            <a:endParaRPr dirty="0"/>
          </a:p>
        </p:txBody>
      </p:sp>
      <p:sp>
        <p:nvSpPr>
          <p:cNvPr id="220" name="Google Shape;220;p5"/>
          <p:cNvSpPr/>
          <p:nvPr/>
        </p:nvSpPr>
        <p:spPr>
          <a:xfrm>
            <a:off x="7084789" y="4294737"/>
            <a:ext cx="1047750" cy="630498"/>
          </a:xfrm>
          <a:prstGeom prst="rightArrow">
            <a:avLst>
              <a:gd name="adj1" fmla="val 50000"/>
              <a:gd name="adj2" fmla="val 50000"/>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+63%</a:t>
            </a:r>
            <a:endParaRPr/>
          </a:p>
        </p:txBody>
      </p:sp>
      <p:sp>
        <p:nvSpPr>
          <p:cNvPr id="221" name="Google Shape;221;p5"/>
          <p:cNvSpPr/>
          <p:nvPr/>
        </p:nvSpPr>
        <p:spPr>
          <a:xfrm>
            <a:off x="7115082" y="2446943"/>
            <a:ext cx="1047750" cy="630498"/>
          </a:xfrm>
          <a:prstGeom prst="rightArrow">
            <a:avLst>
              <a:gd name="adj1" fmla="val 50000"/>
              <a:gd name="adj2" fmla="val 50000"/>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+31%</a:t>
            </a:r>
            <a:endParaRPr/>
          </a:p>
        </p:txBody>
      </p:sp>
      <p:pic>
        <p:nvPicPr>
          <p:cNvPr id="222" name="Google Shape;222;p5"/>
          <p:cNvPicPr preferRelativeResize="0"/>
          <p:nvPr/>
        </p:nvPicPr>
        <p:blipFill rotWithShape="1">
          <a:blip r:embed="rId3">
            <a:alphaModFix/>
          </a:blip>
          <a:srcRect/>
          <a:stretch/>
        </p:blipFill>
        <p:spPr>
          <a:xfrm>
            <a:off x="4935763" y="2156350"/>
            <a:ext cx="2110923" cy="1272650"/>
          </a:xfrm>
          <a:prstGeom prst="rect">
            <a:avLst/>
          </a:prstGeom>
          <a:noFill/>
          <a:ln>
            <a:noFill/>
          </a:ln>
        </p:spPr>
      </p:pic>
      <p:pic>
        <p:nvPicPr>
          <p:cNvPr id="223" name="Google Shape;223;p5"/>
          <p:cNvPicPr preferRelativeResize="0"/>
          <p:nvPr/>
        </p:nvPicPr>
        <p:blipFill rotWithShape="1">
          <a:blip r:embed="rId4">
            <a:alphaModFix/>
          </a:blip>
          <a:srcRect/>
          <a:stretch/>
        </p:blipFill>
        <p:spPr>
          <a:xfrm>
            <a:off x="8162832" y="2186832"/>
            <a:ext cx="2133785" cy="1242168"/>
          </a:xfrm>
          <a:prstGeom prst="rect">
            <a:avLst/>
          </a:prstGeom>
          <a:noFill/>
          <a:ln>
            <a:noFill/>
          </a:ln>
        </p:spPr>
      </p:pic>
      <p:pic>
        <p:nvPicPr>
          <p:cNvPr id="224" name="Google Shape;224;p5"/>
          <p:cNvPicPr preferRelativeResize="0"/>
          <p:nvPr/>
        </p:nvPicPr>
        <p:blipFill rotWithShape="1">
          <a:blip r:embed="rId5">
            <a:alphaModFix/>
          </a:blip>
          <a:srcRect/>
          <a:stretch/>
        </p:blipFill>
        <p:spPr>
          <a:xfrm>
            <a:off x="4935763" y="3939368"/>
            <a:ext cx="2149026" cy="1295512"/>
          </a:xfrm>
          <a:prstGeom prst="rect">
            <a:avLst/>
          </a:prstGeom>
          <a:noFill/>
          <a:ln>
            <a:noFill/>
          </a:ln>
        </p:spPr>
      </p:pic>
      <p:pic>
        <p:nvPicPr>
          <p:cNvPr id="225" name="Google Shape;225;p5"/>
          <p:cNvPicPr preferRelativeResize="0"/>
          <p:nvPr/>
        </p:nvPicPr>
        <p:blipFill rotWithShape="1">
          <a:blip r:embed="rId6">
            <a:alphaModFix/>
          </a:blip>
          <a:srcRect/>
          <a:stretch/>
        </p:blipFill>
        <p:spPr>
          <a:xfrm>
            <a:off x="8162832" y="3966040"/>
            <a:ext cx="2110923" cy="124216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6"/>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32" name="Google Shape;232;p6"/>
          <p:cNvSpPr txBox="1">
            <a:spLocks noGrp="1"/>
          </p:cNvSpPr>
          <p:nvPr>
            <p:ph type="title"/>
          </p:nvPr>
        </p:nvSpPr>
        <p:spPr>
          <a:xfrm>
            <a:off x="431800" y="431800"/>
            <a:ext cx="11339513" cy="8380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400"/>
              <a:buFont typeface="Meiryo"/>
              <a:buNone/>
            </a:pPr>
            <a:r>
              <a:rPr lang="en-US">
                <a:latin typeface="Meiryo"/>
                <a:ea typeface="Meiryo"/>
                <a:cs typeface="Meiryo"/>
                <a:sym typeface="Meiryo"/>
              </a:rPr>
              <a:t>Results Summary </a:t>
            </a:r>
            <a:r>
              <a:rPr lang="en-US">
                <a:solidFill>
                  <a:schemeClr val="accent3"/>
                </a:solidFill>
                <a:latin typeface="Meiryo"/>
                <a:ea typeface="Meiryo"/>
                <a:cs typeface="Meiryo"/>
                <a:sym typeface="Meiryo"/>
              </a:rPr>
              <a:t>| Trial Comparison</a:t>
            </a:r>
            <a:endParaRPr sz="3600">
              <a:solidFill>
                <a:schemeClr val="accent3"/>
              </a:solidFill>
              <a:latin typeface="Meiryo"/>
              <a:ea typeface="Meiryo"/>
              <a:cs typeface="Meiryo"/>
              <a:sym typeface="Meiryo"/>
            </a:endParaRPr>
          </a:p>
        </p:txBody>
      </p:sp>
      <p:graphicFrame>
        <p:nvGraphicFramePr>
          <p:cNvPr id="233" name="Google Shape;233;p6"/>
          <p:cNvGraphicFramePr/>
          <p:nvPr/>
        </p:nvGraphicFramePr>
        <p:xfrm>
          <a:off x="1190625" y="1414780"/>
          <a:ext cx="9601200" cy="4114810"/>
        </p:xfrm>
        <a:graphic>
          <a:graphicData uri="http://schemas.openxmlformats.org/drawingml/2006/table">
            <a:tbl>
              <a:tblPr firstRow="1" bandRow="1">
                <a:noFill/>
                <a:tableStyleId>{F33006C3-7F03-400A-9A66-8891EDEDC1DF}</a:tableStyleId>
              </a:tblPr>
              <a:tblGrid>
                <a:gridCol w="3200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2400" u="none" strike="noStrike" cap="none">
                          <a:solidFill>
                            <a:schemeClr val="lt1"/>
                          </a:solidFill>
                        </a:rPr>
                        <a:t>Sentiment Across Trials</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104E65"/>
                    </a:solidFill>
                  </a:tcPr>
                </a:tc>
                <a:tc>
                  <a:txBody>
                    <a:bodyPr/>
                    <a:lstStyle/>
                    <a:p>
                      <a:pPr marL="0" marR="0" lvl="0" indent="0" algn="ctr" rtl="0">
                        <a:spcBef>
                          <a:spcPts val="0"/>
                        </a:spcBef>
                        <a:spcAft>
                          <a:spcPts val="0"/>
                        </a:spcAft>
                        <a:buNone/>
                      </a:pPr>
                      <a:r>
                        <a:rPr lang="en-US" sz="2400" u="none" strike="noStrike" cap="none"/>
                        <a:t>March 6, 2020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104E65"/>
                    </a:solidFill>
                  </a:tcPr>
                </a:tc>
                <a:tc>
                  <a:txBody>
                    <a:bodyPr/>
                    <a:lstStyle/>
                    <a:p>
                      <a:pPr marL="0" marR="0" lvl="0" indent="0" algn="ctr" rtl="0">
                        <a:spcBef>
                          <a:spcPts val="0"/>
                        </a:spcBef>
                        <a:spcAft>
                          <a:spcPts val="0"/>
                        </a:spcAft>
                        <a:buNone/>
                      </a:pPr>
                      <a:r>
                        <a:rPr lang="en-US" sz="2400" u="none" strike="noStrike" cap="none"/>
                        <a:t>March 20, 2020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104E65"/>
                    </a:solidFill>
                  </a:tcPr>
                </a:tc>
                <a:extLst>
                  <a:ext uri="{0D108BD9-81ED-4DB2-BD59-A6C34878D82A}">
                    <a16:rowId xmlns:a16="http://schemas.microsoft.com/office/drawing/2014/main" val="10000"/>
                  </a:ext>
                </a:extLst>
              </a:tr>
              <a:tr h="1828800">
                <a:tc>
                  <a:txBody>
                    <a:bodyPr/>
                    <a:lstStyle/>
                    <a:p>
                      <a:pPr marL="0" marR="0" lvl="0" indent="0" algn="ctr" rtl="0">
                        <a:spcBef>
                          <a:spcPts val="0"/>
                        </a:spcBef>
                        <a:spcAft>
                          <a:spcPts val="0"/>
                        </a:spcAft>
                        <a:buNone/>
                      </a:pPr>
                      <a:r>
                        <a:rPr lang="en-US" sz="2400" u="none" strike="noStrike" cap="none" dirty="0"/>
                        <a:t>Impacted by COVID-19</a:t>
                      </a:r>
                      <a:endParaRPr sz="2400" u="none" strike="noStrike" cap="none" dirty="0">
                        <a:solidFill>
                          <a:schemeClr val="accent3"/>
                        </a:solidFill>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828800">
                <a:tc>
                  <a:txBody>
                    <a:bodyPr/>
                    <a:lstStyle/>
                    <a:p>
                      <a:pPr marL="0" marR="0" lvl="0" indent="0" algn="ctr" rtl="0">
                        <a:spcBef>
                          <a:spcPts val="0"/>
                        </a:spcBef>
                        <a:spcAft>
                          <a:spcPts val="0"/>
                        </a:spcAft>
                        <a:buNone/>
                      </a:pPr>
                      <a:r>
                        <a:rPr lang="en-US" sz="2400" u="none" strike="noStrike" cap="none"/>
                        <a:t>Worried by COVID-19</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pic>
        <p:nvPicPr>
          <p:cNvPr id="234" name="Google Shape;234;p6"/>
          <p:cNvPicPr preferRelativeResize="0"/>
          <p:nvPr/>
        </p:nvPicPr>
        <p:blipFill rotWithShape="1">
          <a:blip r:embed="rId3">
            <a:alphaModFix/>
          </a:blip>
          <a:srcRect/>
          <a:stretch/>
        </p:blipFill>
        <p:spPr>
          <a:xfrm>
            <a:off x="2897237" y="5674472"/>
            <a:ext cx="6187976" cy="388654"/>
          </a:xfrm>
          <a:prstGeom prst="rect">
            <a:avLst/>
          </a:prstGeom>
          <a:noFill/>
          <a:ln>
            <a:noFill/>
          </a:ln>
        </p:spPr>
      </p:pic>
      <p:pic>
        <p:nvPicPr>
          <p:cNvPr id="235" name="Google Shape;235;p6"/>
          <p:cNvPicPr preferRelativeResize="0"/>
          <p:nvPr/>
        </p:nvPicPr>
        <p:blipFill rotWithShape="1">
          <a:blip r:embed="rId4">
            <a:alphaModFix/>
          </a:blip>
          <a:srcRect/>
          <a:stretch/>
        </p:blipFill>
        <p:spPr>
          <a:xfrm>
            <a:off x="8318452" y="1901850"/>
            <a:ext cx="1799681" cy="1773504"/>
          </a:xfrm>
          <a:prstGeom prst="rect">
            <a:avLst/>
          </a:prstGeom>
          <a:noFill/>
          <a:ln>
            <a:noFill/>
          </a:ln>
        </p:spPr>
      </p:pic>
      <p:pic>
        <p:nvPicPr>
          <p:cNvPr id="236" name="Google Shape;236;p6"/>
          <p:cNvPicPr preferRelativeResize="0"/>
          <p:nvPr/>
        </p:nvPicPr>
        <p:blipFill rotWithShape="1">
          <a:blip r:embed="rId5">
            <a:alphaModFix/>
          </a:blip>
          <a:srcRect/>
          <a:stretch/>
        </p:blipFill>
        <p:spPr>
          <a:xfrm>
            <a:off x="5110435" y="1888761"/>
            <a:ext cx="1799681" cy="1799681"/>
          </a:xfrm>
          <a:prstGeom prst="rect">
            <a:avLst/>
          </a:prstGeom>
          <a:noFill/>
          <a:ln>
            <a:noFill/>
          </a:ln>
        </p:spPr>
      </p:pic>
      <p:pic>
        <p:nvPicPr>
          <p:cNvPr id="237" name="Google Shape;237;p6"/>
          <p:cNvPicPr preferRelativeResize="0"/>
          <p:nvPr/>
        </p:nvPicPr>
        <p:blipFill rotWithShape="1">
          <a:blip r:embed="rId6">
            <a:alphaModFix/>
          </a:blip>
          <a:srcRect/>
          <a:stretch/>
        </p:blipFill>
        <p:spPr>
          <a:xfrm>
            <a:off x="5088051" y="3719739"/>
            <a:ext cx="1806347" cy="1799681"/>
          </a:xfrm>
          <a:prstGeom prst="rect">
            <a:avLst/>
          </a:prstGeom>
          <a:noFill/>
          <a:ln>
            <a:noFill/>
          </a:ln>
        </p:spPr>
      </p:pic>
      <p:pic>
        <p:nvPicPr>
          <p:cNvPr id="238" name="Google Shape;238;p6"/>
          <p:cNvPicPr preferRelativeResize="0"/>
          <p:nvPr/>
        </p:nvPicPr>
        <p:blipFill rotWithShape="1">
          <a:blip r:embed="rId7">
            <a:alphaModFix/>
          </a:blip>
          <a:srcRect/>
          <a:stretch/>
        </p:blipFill>
        <p:spPr>
          <a:xfrm>
            <a:off x="8256922" y="3719739"/>
            <a:ext cx="1806347" cy="178649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7"/>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5" name="Google Shape;245;p7"/>
          <p:cNvSpPr txBox="1">
            <a:spLocks noGrp="1"/>
          </p:cNvSpPr>
          <p:nvPr>
            <p:ph type="title"/>
          </p:nvPr>
        </p:nvSpPr>
        <p:spPr>
          <a:xfrm>
            <a:off x="431800" y="431800"/>
            <a:ext cx="11339513" cy="8380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400"/>
              <a:buFont typeface="Meiryo"/>
              <a:buNone/>
            </a:pPr>
            <a:r>
              <a:rPr lang="en-US" dirty="0">
                <a:latin typeface="Meiryo"/>
                <a:ea typeface="Meiryo"/>
                <a:cs typeface="Meiryo"/>
                <a:sym typeface="Meiryo"/>
              </a:rPr>
              <a:t>Results Summary </a:t>
            </a:r>
            <a:r>
              <a:rPr lang="en-US" dirty="0">
                <a:solidFill>
                  <a:schemeClr val="accent3"/>
                </a:solidFill>
                <a:latin typeface="Meiryo"/>
                <a:ea typeface="Meiryo"/>
                <a:cs typeface="Meiryo"/>
                <a:sym typeface="Meiryo"/>
              </a:rPr>
              <a:t>| Detailed Themes</a:t>
            </a:r>
            <a:endParaRPr sz="3600" dirty="0">
              <a:solidFill>
                <a:schemeClr val="accent3"/>
              </a:solidFill>
              <a:latin typeface="Meiryo"/>
              <a:ea typeface="Meiryo"/>
              <a:cs typeface="Meiryo"/>
              <a:sym typeface="Meiryo"/>
            </a:endParaRPr>
          </a:p>
        </p:txBody>
      </p:sp>
      <p:grpSp>
        <p:nvGrpSpPr>
          <p:cNvPr id="246" name="Google Shape;246;p7"/>
          <p:cNvGrpSpPr/>
          <p:nvPr/>
        </p:nvGrpSpPr>
        <p:grpSpPr>
          <a:xfrm>
            <a:off x="1714144" y="1269888"/>
            <a:ext cx="8572855" cy="4784849"/>
            <a:chOff x="1714144" y="1269888"/>
            <a:chExt cx="8572855" cy="4784849"/>
          </a:xfrm>
        </p:grpSpPr>
        <p:pic>
          <p:nvPicPr>
            <p:cNvPr id="247" name="Google Shape;247;p7"/>
            <p:cNvPicPr preferRelativeResize="0"/>
            <p:nvPr/>
          </p:nvPicPr>
          <p:blipFill rotWithShape="1">
            <a:blip r:embed="rId3">
              <a:alphaModFix/>
            </a:blip>
            <a:srcRect/>
            <a:stretch/>
          </p:blipFill>
          <p:spPr>
            <a:xfrm>
              <a:off x="1714144" y="1269888"/>
              <a:ext cx="8572855" cy="4784849"/>
            </a:xfrm>
            <a:prstGeom prst="rect">
              <a:avLst/>
            </a:prstGeom>
            <a:noFill/>
            <a:ln>
              <a:noFill/>
            </a:ln>
          </p:spPr>
        </p:pic>
        <p:sp>
          <p:nvSpPr>
            <p:cNvPr id="248" name="Google Shape;248;p7"/>
            <p:cNvSpPr txBox="1"/>
            <p:nvPr/>
          </p:nvSpPr>
          <p:spPr>
            <a:xfrm>
              <a:off x="4857660" y="3136794"/>
              <a:ext cx="2476679"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262626"/>
                  </a:solidFill>
                  <a:latin typeface="Calibri"/>
                  <a:ea typeface="Calibri"/>
                  <a:cs typeface="Calibri"/>
                  <a:sym typeface="Calibri"/>
                </a:rPr>
                <a:t>Are you worried about coronavirus? Why or why not?</a:t>
              </a:r>
              <a:endParaRPr/>
            </a:p>
            <a:p>
              <a:pPr marL="0" marR="0" lvl="0" indent="0" algn="ctr" rtl="0">
                <a:spcBef>
                  <a:spcPts val="0"/>
                </a:spcBef>
                <a:spcAft>
                  <a:spcPts val="0"/>
                </a:spcAft>
                <a:buNone/>
              </a:pPr>
              <a:r>
                <a:rPr lang="en-US" sz="2000">
                  <a:solidFill>
                    <a:srgbClr val="7F7F7F"/>
                  </a:solidFill>
                  <a:latin typeface="Calibri"/>
                  <a:ea typeface="Calibri"/>
                  <a:cs typeface="Calibri"/>
                  <a:sym typeface="Calibri"/>
                </a:rPr>
                <a:t>3/6/2020</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8"/>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55" name="Google Shape;255;p8"/>
          <p:cNvSpPr txBox="1">
            <a:spLocks noGrp="1"/>
          </p:cNvSpPr>
          <p:nvPr>
            <p:ph type="title"/>
          </p:nvPr>
        </p:nvSpPr>
        <p:spPr>
          <a:xfrm>
            <a:off x="431800" y="431800"/>
            <a:ext cx="11339513" cy="8380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400"/>
              <a:buFont typeface="Meiryo"/>
              <a:buNone/>
            </a:pPr>
            <a:r>
              <a:rPr lang="en-US" dirty="0">
                <a:latin typeface="Meiryo"/>
                <a:ea typeface="Meiryo"/>
                <a:cs typeface="Meiryo"/>
                <a:sym typeface="Meiryo"/>
              </a:rPr>
              <a:t>Results Summary </a:t>
            </a:r>
            <a:r>
              <a:rPr lang="en-US" dirty="0">
                <a:solidFill>
                  <a:schemeClr val="accent3"/>
                </a:solidFill>
                <a:latin typeface="Meiryo"/>
                <a:ea typeface="Meiryo"/>
                <a:cs typeface="Meiryo"/>
                <a:sym typeface="Meiryo"/>
              </a:rPr>
              <a:t>| Detailed Themes</a:t>
            </a:r>
            <a:endParaRPr sz="3600" dirty="0">
              <a:solidFill>
                <a:schemeClr val="accent3"/>
              </a:solidFill>
              <a:latin typeface="Meiryo"/>
              <a:ea typeface="Meiryo"/>
              <a:cs typeface="Meiryo"/>
              <a:sym typeface="Meiryo"/>
            </a:endParaRPr>
          </a:p>
        </p:txBody>
      </p:sp>
      <p:grpSp>
        <p:nvGrpSpPr>
          <p:cNvPr id="256" name="Google Shape;256;p8"/>
          <p:cNvGrpSpPr/>
          <p:nvPr/>
        </p:nvGrpSpPr>
        <p:grpSpPr>
          <a:xfrm>
            <a:off x="5716107" y="1227347"/>
            <a:ext cx="4848276" cy="4783633"/>
            <a:chOff x="5716107" y="1227347"/>
            <a:chExt cx="4848276" cy="4783633"/>
          </a:xfrm>
        </p:grpSpPr>
        <p:pic>
          <p:nvPicPr>
            <p:cNvPr id="257" name="Google Shape;257;p8"/>
            <p:cNvPicPr preferRelativeResize="0"/>
            <p:nvPr/>
          </p:nvPicPr>
          <p:blipFill rotWithShape="1">
            <a:blip r:embed="rId3">
              <a:alphaModFix/>
            </a:blip>
            <a:srcRect/>
            <a:stretch/>
          </p:blipFill>
          <p:spPr>
            <a:xfrm>
              <a:off x="5716107" y="1227347"/>
              <a:ext cx="4848276" cy="4783633"/>
            </a:xfrm>
            <a:prstGeom prst="rect">
              <a:avLst/>
            </a:prstGeom>
            <a:noFill/>
            <a:ln>
              <a:noFill/>
            </a:ln>
          </p:spPr>
        </p:pic>
        <p:sp>
          <p:nvSpPr>
            <p:cNvPr id="258" name="Google Shape;258;p8"/>
            <p:cNvSpPr txBox="1"/>
            <p:nvPr/>
          </p:nvSpPr>
          <p:spPr>
            <a:xfrm>
              <a:off x="6901905" y="2966578"/>
              <a:ext cx="2476679" cy="132343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2000" b="1">
                  <a:solidFill>
                    <a:srgbClr val="262626"/>
                  </a:solidFill>
                  <a:latin typeface="Calibri"/>
                  <a:ea typeface="Calibri"/>
                  <a:cs typeface="Calibri"/>
                  <a:sym typeface="Calibri"/>
                </a:rPr>
                <a:t>Are you worried about coronavirus? Why or why not?</a:t>
              </a:r>
              <a:endParaRPr/>
            </a:p>
            <a:p>
              <a:pPr marL="0" marR="0" lvl="0" indent="0" algn="ctr" rtl="0">
                <a:spcBef>
                  <a:spcPts val="0"/>
                </a:spcBef>
                <a:spcAft>
                  <a:spcPts val="0"/>
                </a:spcAft>
                <a:buNone/>
              </a:pPr>
              <a:r>
                <a:rPr lang="en-US" sz="2000">
                  <a:solidFill>
                    <a:srgbClr val="7F7F7F"/>
                  </a:solidFill>
                  <a:latin typeface="Calibri"/>
                  <a:ea typeface="Calibri"/>
                  <a:cs typeface="Calibri"/>
                  <a:sym typeface="Calibri"/>
                </a:rPr>
                <a:t>3/6/2020</a:t>
              </a:r>
              <a:endParaRPr/>
            </a:p>
          </p:txBody>
        </p:sp>
      </p:grpSp>
      <p:pic>
        <p:nvPicPr>
          <p:cNvPr id="259" name="Google Shape;259;p8"/>
          <p:cNvPicPr preferRelativeResize="0"/>
          <p:nvPr/>
        </p:nvPicPr>
        <p:blipFill rotWithShape="1">
          <a:blip r:embed="rId4">
            <a:alphaModFix/>
          </a:blip>
          <a:srcRect/>
          <a:stretch/>
        </p:blipFill>
        <p:spPr>
          <a:xfrm>
            <a:off x="1148017" y="1227347"/>
            <a:ext cx="4181735" cy="2627202"/>
          </a:xfrm>
          <a:prstGeom prst="rect">
            <a:avLst/>
          </a:prstGeom>
          <a:noFill/>
          <a:ln>
            <a:noFill/>
          </a:ln>
        </p:spPr>
      </p:pic>
      <p:pic>
        <p:nvPicPr>
          <p:cNvPr id="260" name="Google Shape;260;p8" descr="Line arrow Counter clockwise curve"/>
          <p:cNvPicPr preferRelativeResize="0"/>
          <p:nvPr/>
        </p:nvPicPr>
        <p:blipFill rotWithShape="1">
          <a:blip r:embed="rId5">
            <a:alphaModFix/>
          </a:blip>
          <a:srcRect/>
          <a:stretch/>
        </p:blipFill>
        <p:spPr>
          <a:xfrm rot="5011134" flipH="1">
            <a:off x="4620490" y="1547631"/>
            <a:ext cx="1302722" cy="130272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7" name="Google Shape;267;gbcf213576e_0_32"/>
          <p:cNvSpPr txBox="1">
            <a:spLocks noGrp="1"/>
          </p:cNvSpPr>
          <p:nvPr>
            <p:ph type="sldNum" idx="12"/>
          </p:nvPr>
        </p:nvSpPr>
        <p:spPr>
          <a:xfrm>
            <a:off x="9028800" y="632714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14</a:t>
            </a:fld>
            <a:endParaRPr/>
          </a:p>
        </p:txBody>
      </p:sp>
      <p:sp>
        <p:nvSpPr>
          <p:cNvPr id="268" name="Google Shape;268;gbcf213576e_0_32"/>
          <p:cNvSpPr txBox="1">
            <a:spLocks noGrp="1"/>
          </p:cNvSpPr>
          <p:nvPr>
            <p:ph type="title"/>
          </p:nvPr>
        </p:nvSpPr>
        <p:spPr>
          <a:xfrm>
            <a:off x="431800" y="431800"/>
            <a:ext cx="11339400" cy="838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latin typeface="Meiryo"/>
                <a:ea typeface="Meiryo"/>
              </a:rPr>
              <a:t>Process Limitations</a:t>
            </a:r>
            <a:endParaRPr dirty="0">
              <a:latin typeface="Meiryo"/>
              <a:ea typeface="Meiryo"/>
            </a:endParaRPr>
          </a:p>
        </p:txBody>
      </p:sp>
      <p:graphicFrame>
        <p:nvGraphicFramePr>
          <p:cNvPr id="3" name="Diagram 2">
            <a:extLst>
              <a:ext uri="{FF2B5EF4-FFF2-40B4-BE49-F238E27FC236}">
                <a16:creationId xmlns:a16="http://schemas.microsoft.com/office/drawing/2014/main" id="{27570BD5-BC6E-4BC0-A482-5666DC3D7C1F}"/>
              </a:ext>
            </a:extLst>
          </p:cNvPr>
          <p:cNvGraphicFramePr/>
          <p:nvPr>
            <p:extLst>
              <p:ext uri="{D42A27DB-BD31-4B8C-83A1-F6EECF244321}">
                <p14:modId xmlns:p14="http://schemas.microsoft.com/office/powerpoint/2010/main" val="3344047047"/>
              </p:ext>
            </p:extLst>
          </p:nvPr>
        </p:nvGraphicFramePr>
        <p:xfrm>
          <a:off x="431801" y="1270000"/>
          <a:ext cx="11108158" cy="479513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Rectangle 10">
            <a:extLst>
              <a:ext uri="{FF2B5EF4-FFF2-40B4-BE49-F238E27FC236}">
                <a16:creationId xmlns:a16="http://schemas.microsoft.com/office/drawing/2014/main" id="{7191D72A-EC5D-41C7-9120-DC3275C5E534}"/>
              </a:ext>
            </a:extLst>
          </p:cNvPr>
          <p:cNvSpPr/>
          <p:nvPr/>
        </p:nvSpPr>
        <p:spPr>
          <a:xfrm>
            <a:off x="486136" y="1446835"/>
            <a:ext cx="1099596" cy="1076446"/>
          </a:xfrm>
          <a:prstGeom prst="rect">
            <a:avLst/>
          </a:prstGeom>
          <a:ln w="38100">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3" name="Graphic 12" descr="Web design">
            <a:extLst>
              <a:ext uri="{FF2B5EF4-FFF2-40B4-BE49-F238E27FC236}">
                <a16:creationId xmlns:a16="http://schemas.microsoft.com/office/drawing/2014/main" id="{D9C58A1E-83FA-4B96-8907-0CF6A78B5DE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78734" y="1527858"/>
            <a:ext cx="914400" cy="914400"/>
          </a:xfrm>
          <a:prstGeom prst="rect">
            <a:avLst/>
          </a:prstGeom>
        </p:spPr>
      </p:pic>
      <p:sp>
        <p:nvSpPr>
          <p:cNvPr id="18" name="Rectangle 17">
            <a:extLst>
              <a:ext uri="{FF2B5EF4-FFF2-40B4-BE49-F238E27FC236}">
                <a16:creationId xmlns:a16="http://schemas.microsoft.com/office/drawing/2014/main" id="{6EAFBED1-CEA1-4A9A-ACA4-C6AE659C1DFF}"/>
              </a:ext>
            </a:extLst>
          </p:cNvPr>
          <p:cNvSpPr/>
          <p:nvPr/>
        </p:nvSpPr>
        <p:spPr>
          <a:xfrm>
            <a:off x="4388733" y="1452622"/>
            <a:ext cx="1099596" cy="1076446"/>
          </a:xfrm>
          <a:prstGeom prst="rect">
            <a:avLst/>
          </a:prstGeom>
          <a:ln w="381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824362EB-50D1-4253-AFD8-83C176E2AC83}"/>
              </a:ext>
            </a:extLst>
          </p:cNvPr>
          <p:cNvSpPr/>
          <p:nvPr/>
        </p:nvSpPr>
        <p:spPr>
          <a:xfrm>
            <a:off x="8291330" y="1446835"/>
            <a:ext cx="1099596" cy="1076446"/>
          </a:xfrm>
          <a:prstGeom prst="rect">
            <a:avLst/>
          </a:prstGeom>
          <a:ln w="38100">
            <a:solidFill>
              <a:schemeClr val="accent3"/>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17" name="Graphic 16" descr="User">
            <a:extLst>
              <a:ext uri="{FF2B5EF4-FFF2-40B4-BE49-F238E27FC236}">
                <a16:creationId xmlns:a16="http://schemas.microsoft.com/office/drawing/2014/main" id="{4DEBD92B-06F4-4DB0-8704-1D0E076DC53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481331" y="1527858"/>
            <a:ext cx="914400" cy="914400"/>
          </a:xfrm>
          <a:prstGeom prst="rect">
            <a:avLst/>
          </a:prstGeom>
        </p:spPr>
      </p:pic>
      <p:pic>
        <p:nvPicPr>
          <p:cNvPr id="31" name="Graphic 30" descr="Puzzle pieces">
            <a:extLst>
              <a:ext uri="{FF2B5EF4-FFF2-40B4-BE49-F238E27FC236}">
                <a16:creationId xmlns:a16="http://schemas.microsoft.com/office/drawing/2014/main" id="{C837D1B2-202E-4AD3-A5D0-867C7077351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388313" y="1533645"/>
            <a:ext cx="914400" cy="9144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8944C60-FBBD-49D1-A434-318AF0499B0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p:sp>
        <p:nvSpPr>
          <p:cNvPr id="4" name="Title 3">
            <a:extLst>
              <a:ext uri="{FF2B5EF4-FFF2-40B4-BE49-F238E27FC236}">
                <a16:creationId xmlns:a16="http://schemas.microsoft.com/office/drawing/2014/main" id="{11E701E6-217D-412F-86C6-FD71C2D17CE8}"/>
              </a:ext>
            </a:extLst>
          </p:cNvPr>
          <p:cNvSpPr>
            <a:spLocks noGrp="1"/>
          </p:cNvSpPr>
          <p:nvPr>
            <p:ph type="title"/>
          </p:nvPr>
        </p:nvSpPr>
        <p:spPr/>
        <p:txBody>
          <a:bodyPr/>
          <a:lstStyle/>
          <a:p>
            <a:r>
              <a:rPr lang="en-US" dirty="0">
                <a:latin typeface="Meiryo" panose="020B0604030504040204" pitchFamily="34" charset="-128"/>
                <a:ea typeface="Meiryo" panose="020B0604030504040204" pitchFamily="34" charset="-128"/>
              </a:rPr>
              <a:t>Proposed GUI</a:t>
            </a:r>
          </a:p>
        </p:txBody>
      </p:sp>
      <p:pic>
        <p:nvPicPr>
          <p:cNvPr id="2" name="Dash_Demo">
            <a:hlinkClick r:id="" action="ppaction://media"/>
            <a:extLst>
              <a:ext uri="{FF2B5EF4-FFF2-40B4-BE49-F238E27FC236}">
                <a16:creationId xmlns:a16="http://schemas.microsoft.com/office/drawing/2014/main" id="{BD8B75DE-87E9-4F8A-BC36-F7CEE6E75AF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093033" y="1145392"/>
            <a:ext cx="8005934" cy="4962071"/>
          </a:xfrm>
          <a:prstGeom prst="rect">
            <a:avLst/>
          </a:prstGeom>
        </p:spPr>
      </p:pic>
    </p:spTree>
    <p:extLst>
      <p:ext uri="{BB962C8B-B14F-4D97-AF65-F5344CB8AC3E}">
        <p14:creationId xmlns:p14="http://schemas.microsoft.com/office/powerpoint/2010/main" val="4171800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7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Google Shape;159;gbcf213576e_0_7">
            <a:extLst>
              <a:ext uri="{FF2B5EF4-FFF2-40B4-BE49-F238E27FC236}">
                <a16:creationId xmlns:a16="http://schemas.microsoft.com/office/drawing/2014/main" id="{F4597919-254C-4499-B132-AD331D14C865}"/>
              </a:ext>
            </a:extLst>
          </p:cNvPr>
          <p:cNvSpPr txBox="1">
            <a:spLocks/>
          </p:cNvSpPr>
          <p:nvPr/>
        </p:nvSpPr>
        <p:spPr>
          <a:xfrm>
            <a:off x="5015700" y="4552462"/>
            <a:ext cx="2160600" cy="900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dirty="0"/>
              <a:t>A soft framework puts the researcher in control</a:t>
            </a:r>
          </a:p>
        </p:txBody>
      </p:sp>
      <p:sp>
        <p:nvSpPr>
          <p:cNvPr id="26" name="Google Shape;163;gbcf213576e_0_7">
            <a:extLst>
              <a:ext uri="{FF2B5EF4-FFF2-40B4-BE49-F238E27FC236}">
                <a16:creationId xmlns:a16="http://schemas.microsoft.com/office/drawing/2014/main" id="{6859813D-6237-4825-BD4F-CAE604E00F49}"/>
              </a:ext>
            </a:extLst>
          </p:cNvPr>
          <p:cNvSpPr txBox="1">
            <a:spLocks/>
          </p:cNvSpPr>
          <p:nvPr/>
        </p:nvSpPr>
        <p:spPr>
          <a:xfrm>
            <a:off x="5015700" y="3776071"/>
            <a:ext cx="2160600" cy="736634"/>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dk1"/>
              </a:buClr>
              <a:buSzPts val="2800"/>
              <a:buFont typeface="Arial"/>
              <a:buNone/>
              <a:defRPr sz="2800" b="1"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SzPct val="100000"/>
            </a:pPr>
            <a:r>
              <a:rPr lang="en-US" sz="2400" dirty="0"/>
              <a:t>Greater Flexibility</a:t>
            </a:r>
          </a:p>
        </p:txBody>
      </p:sp>
      <p:sp>
        <p:nvSpPr>
          <p:cNvPr id="27" name="Google Shape;159;gbcf213576e_0_7">
            <a:extLst>
              <a:ext uri="{FF2B5EF4-FFF2-40B4-BE49-F238E27FC236}">
                <a16:creationId xmlns:a16="http://schemas.microsoft.com/office/drawing/2014/main" id="{6807720A-C7A0-44F8-9F56-8CE1B1D7D555}"/>
              </a:ext>
            </a:extLst>
          </p:cNvPr>
          <p:cNvSpPr txBox="1">
            <a:spLocks/>
          </p:cNvSpPr>
          <p:nvPr/>
        </p:nvSpPr>
        <p:spPr>
          <a:xfrm>
            <a:off x="7303265" y="4552462"/>
            <a:ext cx="2160600" cy="900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dirty="0"/>
              <a:t>Detailed themes put sentiments in their contexts</a:t>
            </a:r>
          </a:p>
        </p:txBody>
      </p:sp>
      <p:sp>
        <p:nvSpPr>
          <p:cNvPr id="28" name="Google Shape;163;gbcf213576e_0_7">
            <a:extLst>
              <a:ext uri="{FF2B5EF4-FFF2-40B4-BE49-F238E27FC236}">
                <a16:creationId xmlns:a16="http://schemas.microsoft.com/office/drawing/2014/main" id="{EFD52F04-86B9-411A-9300-9D64D350DEF0}"/>
              </a:ext>
            </a:extLst>
          </p:cNvPr>
          <p:cNvSpPr txBox="1">
            <a:spLocks/>
          </p:cNvSpPr>
          <p:nvPr/>
        </p:nvSpPr>
        <p:spPr>
          <a:xfrm>
            <a:off x="7303265" y="3750929"/>
            <a:ext cx="2160600" cy="761776"/>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dk1"/>
              </a:buClr>
              <a:buSzPts val="2800"/>
              <a:buFont typeface="Arial"/>
              <a:buNone/>
              <a:defRPr sz="2800" b="1"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SzPct val="100000"/>
            </a:pPr>
            <a:r>
              <a:rPr lang="en-US" sz="2400" dirty="0"/>
              <a:t>Deeper Understanding</a:t>
            </a:r>
          </a:p>
        </p:txBody>
      </p:sp>
      <p:sp>
        <p:nvSpPr>
          <p:cNvPr id="21" name="Google Shape;159;gbcf213576e_0_7">
            <a:extLst>
              <a:ext uri="{FF2B5EF4-FFF2-40B4-BE49-F238E27FC236}">
                <a16:creationId xmlns:a16="http://schemas.microsoft.com/office/drawing/2014/main" id="{8C1B1371-9C90-4693-9CFC-AFB097D2F783}"/>
              </a:ext>
            </a:extLst>
          </p:cNvPr>
          <p:cNvSpPr txBox="1">
            <a:spLocks/>
          </p:cNvSpPr>
          <p:nvPr/>
        </p:nvSpPr>
        <p:spPr>
          <a:xfrm>
            <a:off x="2728135" y="4552462"/>
            <a:ext cx="2160600" cy="900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pPr>
            <a:r>
              <a:rPr lang="en-US" dirty="0"/>
              <a:t>Process more responses and ask more questions</a:t>
            </a:r>
          </a:p>
        </p:txBody>
      </p:sp>
      <p:sp>
        <p:nvSpPr>
          <p:cNvPr id="22" name="Google Shape;163;gbcf213576e_0_7">
            <a:extLst>
              <a:ext uri="{FF2B5EF4-FFF2-40B4-BE49-F238E27FC236}">
                <a16:creationId xmlns:a16="http://schemas.microsoft.com/office/drawing/2014/main" id="{3CADBEED-9F29-4E4E-9277-D113D59FDFEA}"/>
              </a:ext>
            </a:extLst>
          </p:cNvPr>
          <p:cNvSpPr txBox="1">
            <a:spLocks/>
          </p:cNvSpPr>
          <p:nvPr/>
        </p:nvSpPr>
        <p:spPr>
          <a:xfrm>
            <a:off x="2728135" y="3750928"/>
            <a:ext cx="2160600" cy="761777"/>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ctr" rtl="0">
              <a:lnSpc>
                <a:spcPct val="90000"/>
              </a:lnSpc>
              <a:spcBef>
                <a:spcPts val="1000"/>
              </a:spcBef>
              <a:spcAft>
                <a:spcPts val="0"/>
              </a:spcAft>
              <a:buClr>
                <a:schemeClr val="dk1"/>
              </a:buClr>
              <a:buSzPts val="2800"/>
              <a:buFont typeface="Arial"/>
              <a:buNone/>
              <a:defRPr sz="2800" b="1" i="0" u="none" strike="noStrike" cap="none">
                <a:solidFill>
                  <a:schemeClr val="dk1"/>
                </a:solidFill>
                <a:latin typeface="Calibri"/>
                <a:ea typeface="Calibri"/>
                <a:cs typeface="Calibri"/>
                <a:sym typeface="Calibri"/>
              </a:defRPr>
            </a:lvl1pPr>
            <a:lvl2pPr marL="914400" marR="0" lvl="1" indent="-342900" algn="l" rtl="0">
              <a:lnSpc>
                <a:spcPct val="90000"/>
              </a:lnSpc>
              <a:spcBef>
                <a:spcPts val="500"/>
              </a:spcBef>
              <a:spcAft>
                <a:spcPts val="0"/>
              </a:spcAft>
              <a:buClr>
                <a:schemeClr val="dk1"/>
              </a:buClr>
              <a:buSzPts val="1800"/>
              <a:buFont typeface="Arial"/>
              <a:buChar char="•"/>
              <a:defRPr sz="2400" b="0" i="0" u="none" strike="noStrike" cap="none">
                <a:solidFill>
                  <a:schemeClr val="dk1"/>
                </a:solidFill>
                <a:latin typeface="Calibri"/>
                <a:ea typeface="Calibri"/>
                <a:cs typeface="Calibri"/>
                <a:sym typeface="Calibri"/>
              </a:defRPr>
            </a:lvl2pPr>
            <a:lvl3pPr marL="1371600" marR="0" lvl="2" indent="-342900" algn="l" rtl="0">
              <a:lnSpc>
                <a:spcPct val="90000"/>
              </a:lnSpc>
              <a:spcBef>
                <a:spcPts val="500"/>
              </a:spcBef>
              <a:spcAft>
                <a:spcPts val="0"/>
              </a:spcAft>
              <a:buClr>
                <a:schemeClr val="dk1"/>
              </a:buClr>
              <a:buSzPts val="18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spcBef>
                <a:spcPts val="0"/>
              </a:spcBef>
              <a:buSzPct val="100000"/>
            </a:pPr>
            <a:r>
              <a:rPr lang="en-US" sz="2400" dirty="0"/>
              <a:t>Improved Scalability</a:t>
            </a:r>
          </a:p>
        </p:txBody>
      </p:sp>
      <p:sp>
        <p:nvSpPr>
          <p:cNvPr id="2" name="Slide Number Placeholder 1">
            <a:extLst>
              <a:ext uri="{FF2B5EF4-FFF2-40B4-BE49-F238E27FC236}">
                <a16:creationId xmlns:a16="http://schemas.microsoft.com/office/drawing/2014/main" id="{4B2A8E12-1343-4CCB-93E9-DAC531B267D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sp>
        <p:nvSpPr>
          <p:cNvPr id="12" name="Title 11">
            <a:extLst>
              <a:ext uri="{FF2B5EF4-FFF2-40B4-BE49-F238E27FC236}">
                <a16:creationId xmlns:a16="http://schemas.microsoft.com/office/drawing/2014/main" id="{F4A50F44-1CF5-4085-BC5B-71528E1793F4}"/>
              </a:ext>
            </a:extLst>
          </p:cNvPr>
          <p:cNvSpPr>
            <a:spLocks noGrp="1"/>
          </p:cNvSpPr>
          <p:nvPr>
            <p:ph type="title"/>
          </p:nvPr>
        </p:nvSpPr>
        <p:spPr/>
        <p:txBody>
          <a:bodyPr/>
          <a:lstStyle/>
          <a:p>
            <a:r>
              <a:rPr lang="en-US" dirty="0">
                <a:latin typeface="Meiryo" panose="020B0604030504040204" pitchFamily="34" charset="-128"/>
                <a:ea typeface="Meiryo" panose="020B0604030504040204" pitchFamily="34" charset="-128"/>
              </a:rPr>
              <a:t>Impact on Future Research</a:t>
            </a:r>
          </a:p>
        </p:txBody>
      </p:sp>
      <p:pic>
        <p:nvPicPr>
          <p:cNvPr id="14" name="Graphic 13" descr="Business Growth">
            <a:extLst>
              <a:ext uri="{FF2B5EF4-FFF2-40B4-BE49-F238E27FC236}">
                <a16:creationId xmlns:a16="http://schemas.microsoft.com/office/drawing/2014/main" id="{FBA37228-B3CF-4527-A72C-AA1880F307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351235" y="2230563"/>
            <a:ext cx="914400" cy="914400"/>
          </a:xfrm>
          <a:prstGeom prst="rect">
            <a:avLst/>
          </a:prstGeom>
        </p:spPr>
      </p:pic>
      <p:pic>
        <p:nvPicPr>
          <p:cNvPr id="32" name="Graphic 31" descr="Plant">
            <a:extLst>
              <a:ext uri="{FF2B5EF4-FFF2-40B4-BE49-F238E27FC236}">
                <a16:creationId xmlns:a16="http://schemas.microsoft.com/office/drawing/2014/main" id="{93B99D2B-A010-4E96-B5B5-57AD05CA4E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38800" y="2230563"/>
            <a:ext cx="914400" cy="914400"/>
          </a:xfrm>
          <a:prstGeom prst="rect">
            <a:avLst/>
          </a:prstGeom>
        </p:spPr>
      </p:pic>
      <p:pic>
        <p:nvPicPr>
          <p:cNvPr id="36" name="Graphic 35" descr="Cycle with people">
            <a:extLst>
              <a:ext uri="{FF2B5EF4-FFF2-40B4-BE49-F238E27FC236}">
                <a16:creationId xmlns:a16="http://schemas.microsoft.com/office/drawing/2014/main" id="{21EF55AB-755D-4351-8FBD-FBDB10AB8B5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946243" y="2220624"/>
            <a:ext cx="914400" cy="914400"/>
          </a:xfrm>
          <a:prstGeom prst="rect">
            <a:avLst/>
          </a:prstGeom>
        </p:spPr>
      </p:pic>
    </p:spTree>
    <p:extLst>
      <p:ext uri="{BB962C8B-B14F-4D97-AF65-F5344CB8AC3E}">
        <p14:creationId xmlns:p14="http://schemas.microsoft.com/office/powerpoint/2010/main" val="39668293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p9"/>
          <p:cNvSpPr/>
          <p:nvPr/>
        </p:nvSpPr>
        <p:spPr>
          <a:xfrm>
            <a:off x="0" y="0"/>
            <a:ext cx="12191696"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294" name="Google Shape;294;p9" descr="Triangular abstract background"/>
          <p:cNvPicPr preferRelativeResize="0"/>
          <p:nvPr/>
        </p:nvPicPr>
        <p:blipFill rotWithShape="1">
          <a:blip r:embed="rId3">
            <a:alphaModFix/>
          </a:blip>
          <a:srcRect t="42824" r="-1"/>
          <a:stretch/>
        </p:blipFill>
        <p:spPr>
          <a:xfrm>
            <a:off x="-1" y="10"/>
            <a:ext cx="12228129" cy="4666928"/>
          </a:xfrm>
          <a:prstGeom prst="rect">
            <a:avLst/>
          </a:prstGeom>
          <a:noFill/>
          <a:ln>
            <a:noFill/>
          </a:ln>
        </p:spPr>
      </p:pic>
      <p:grpSp>
        <p:nvGrpSpPr>
          <p:cNvPr id="295" name="Google Shape;295;p9"/>
          <p:cNvGrpSpPr/>
          <p:nvPr/>
        </p:nvGrpSpPr>
        <p:grpSpPr>
          <a:xfrm>
            <a:off x="-305" y="2987478"/>
            <a:ext cx="12228128" cy="1828800"/>
            <a:chOff x="-305" y="2987478"/>
            <a:chExt cx="12188952" cy="1828800"/>
          </a:xfrm>
        </p:grpSpPr>
        <p:sp>
          <p:nvSpPr>
            <p:cNvPr id="296" name="Google Shape;296;p9"/>
            <p:cNvSpPr/>
            <p:nvPr/>
          </p:nvSpPr>
          <p:spPr>
            <a:xfrm>
              <a:off x="-305" y="2987478"/>
              <a:ext cx="12188952" cy="1099712"/>
            </a:xfrm>
            <a:custGeom>
              <a:avLst/>
              <a:gdLst/>
              <a:ahLst/>
              <a:cxnLst/>
              <a:rect l="l" t="t" r="r" b="b"/>
              <a:pathLst>
                <a:path w="9182100" h="932744" extrusionOk="0">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7" name="Google Shape;297;p9"/>
            <p:cNvSpPr/>
            <p:nvPr/>
          </p:nvSpPr>
          <p:spPr>
            <a:xfrm>
              <a:off x="-305" y="3199381"/>
              <a:ext cx="12188952" cy="902694"/>
            </a:xfrm>
            <a:custGeom>
              <a:avLst/>
              <a:gdLst/>
              <a:ahLst/>
              <a:cxnLst/>
              <a:rect l="l" t="t" r="r" b="b"/>
              <a:pathLst>
                <a:path w="9182100" h="765639" extrusionOk="0">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298" name="Google Shape;298;p9"/>
            <p:cNvSpPr/>
            <p:nvPr/>
          </p:nvSpPr>
          <p:spPr>
            <a:xfrm>
              <a:off x="-305" y="3501488"/>
              <a:ext cx="12188952" cy="641669"/>
            </a:xfrm>
            <a:custGeom>
              <a:avLst/>
              <a:gdLst/>
              <a:ahLst/>
              <a:cxnLst/>
              <a:rect l="l" t="t" r="r" b="b"/>
              <a:pathLst>
                <a:path w="9182100" h="544245" extrusionOk="0">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lt1">
                <a:alpha val="2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9" name="Google Shape;299;p9"/>
            <p:cNvSpPr/>
            <p:nvPr/>
          </p:nvSpPr>
          <p:spPr>
            <a:xfrm>
              <a:off x="-305" y="3614750"/>
              <a:ext cx="12188952" cy="1201528"/>
            </a:xfrm>
            <a:custGeom>
              <a:avLst/>
              <a:gdLst/>
              <a:ahLst/>
              <a:cxnLst/>
              <a:rect l="l" t="t" r="r" b="b"/>
              <a:pathLst>
                <a:path w="9182100" h="1019102" extrusionOk="0">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solidFill>
              <a:schemeClr val="lt1"/>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sp>
        <p:nvSpPr>
          <p:cNvPr id="300" name="Google Shape;300;p9"/>
          <p:cNvSpPr txBox="1"/>
          <p:nvPr/>
        </p:nvSpPr>
        <p:spPr>
          <a:xfrm>
            <a:off x="804672" y="4551037"/>
            <a:ext cx="4014978" cy="150993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F3F3F"/>
              </a:buClr>
              <a:buSzPts val="4800"/>
              <a:buFont typeface="Meiryo"/>
              <a:buNone/>
            </a:pPr>
            <a:r>
              <a:rPr lang="en-US" sz="4800">
                <a:solidFill>
                  <a:srgbClr val="3F3F3F"/>
                </a:solidFill>
                <a:latin typeface="Meiryo"/>
                <a:ea typeface="Meiryo"/>
                <a:cs typeface="Meiryo"/>
                <a:sym typeface="Meiryo"/>
              </a:rPr>
              <a:t>Thank You</a:t>
            </a:r>
            <a:endParaRPr/>
          </a:p>
        </p:txBody>
      </p:sp>
      <p:sp>
        <p:nvSpPr>
          <p:cNvPr id="301" name="Google Shape;301;p9"/>
          <p:cNvSpPr txBox="1"/>
          <p:nvPr/>
        </p:nvSpPr>
        <p:spPr>
          <a:xfrm>
            <a:off x="6470247" y="4551037"/>
            <a:ext cx="4926411" cy="1509935"/>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3F3F3F"/>
              </a:buClr>
              <a:buSzPts val="1800"/>
              <a:buFont typeface="Arial"/>
              <a:buNone/>
            </a:pPr>
            <a:r>
              <a:rPr lang="en-US" sz="1800">
                <a:solidFill>
                  <a:srgbClr val="3F3F3F"/>
                </a:solidFill>
                <a:latin typeface="Calibri"/>
                <a:ea typeface="Calibri"/>
                <a:cs typeface="Calibri"/>
                <a:sym typeface="Calibri"/>
              </a:rPr>
              <a:t>Christine Gregg | </a:t>
            </a:r>
            <a:r>
              <a:rPr lang="en-US" sz="1800" u="sng">
                <a:solidFill>
                  <a:srgbClr val="3F3F3F"/>
                </a:solidFill>
                <a:latin typeface="Calibri"/>
                <a:ea typeface="Calibri"/>
                <a:cs typeface="Calibri"/>
                <a:sym typeface="Calibri"/>
                <a:hlinkClick r:id="rId4">
                  <a:extLst>
                    <a:ext uri="{A12FA001-AC4F-418D-AE19-62706E023703}">
                      <ahyp:hlinkClr xmlns:ahyp="http://schemas.microsoft.com/office/drawing/2018/hyperlinkcolor" val="tx"/>
                    </a:ext>
                  </a:extLst>
                </a:hlinkClick>
              </a:rPr>
              <a:t>cgregg@umich.edu</a:t>
            </a:r>
            <a:endParaRPr sz="1800">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1800"/>
              <a:buFont typeface="Arial"/>
              <a:buNone/>
            </a:pPr>
            <a:r>
              <a:rPr lang="en-US" sz="1800">
                <a:solidFill>
                  <a:srgbClr val="3F3F3F"/>
                </a:solidFill>
                <a:latin typeface="Calibri"/>
                <a:ea typeface="Calibri"/>
                <a:cs typeface="Calibri"/>
                <a:sym typeface="Calibri"/>
              </a:rPr>
              <a:t>Nhan Le | </a:t>
            </a:r>
            <a:r>
              <a:rPr lang="en-US" sz="1800" u="sng">
                <a:solidFill>
                  <a:srgbClr val="3F3F3F"/>
                </a:solidFill>
                <a:latin typeface="Calibri"/>
                <a:ea typeface="Calibri"/>
                <a:cs typeface="Calibri"/>
                <a:sym typeface="Calibri"/>
                <a:hlinkClick r:id="rId5">
                  <a:extLst>
                    <a:ext uri="{A12FA001-AC4F-418D-AE19-62706E023703}">
                      <ahyp:hlinkClr xmlns:ahyp="http://schemas.microsoft.com/office/drawing/2018/hyperlinkcolor" val="tx"/>
                    </a:ext>
                  </a:extLst>
                </a:hlinkClick>
              </a:rPr>
              <a:t>nhanle@umich.edu</a:t>
            </a:r>
            <a:endParaRPr sz="1800">
              <a:solidFill>
                <a:srgbClr val="3F3F3F"/>
              </a:solidFill>
              <a:latin typeface="Calibri"/>
              <a:ea typeface="Calibri"/>
              <a:cs typeface="Calibri"/>
              <a:sym typeface="Calibri"/>
            </a:endParaRPr>
          </a:p>
          <a:p>
            <a:pPr marL="0" marR="0" lvl="0" indent="0" algn="l" rtl="0">
              <a:lnSpc>
                <a:spcPct val="90000"/>
              </a:lnSpc>
              <a:spcBef>
                <a:spcPts val="1000"/>
              </a:spcBef>
              <a:spcAft>
                <a:spcPts val="0"/>
              </a:spcAft>
              <a:buClr>
                <a:srgbClr val="3F3F3F"/>
              </a:buClr>
              <a:buSzPts val="1800"/>
              <a:buFont typeface="Arial"/>
              <a:buNone/>
            </a:pPr>
            <a:r>
              <a:rPr lang="en-US" sz="1800">
                <a:solidFill>
                  <a:srgbClr val="3F3F3F"/>
                </a:solidFill>
                <a:latin typeface="Calibri"/>
                <a:ea typeface="Calibri"/>
                <a:cs typeface="Calibri"/>
                <a:sym typeface="Calibri"/>
              </a:rPr>
              <a:t>Michael McManus | </a:t>
            </a:r>
            <a:r>
              <a:rPr lang="en-US" sz="1800" u="sng">
                <a:solidFill>
                  <a:srgbClr val="3F3F3F"/>
                </a:solidFill>
                <a:latin typeface="Calibri"/>
                <a:ea typeface="Calibri"/>
                <a:cs typeface="Calibri"/>
                <a:sym typeface="Calibri"/>
                <a:hlinkClick r:id="rId6">
                  <a:extLst>
                    <a:ext uri="{A12FA001-AC4F-418D-AE19-62706E023703}">
                      <ahyp:hlinkClr xmlns:ahyp="http://schemas.microsoft.com/office/drawing/2018/hyperlinkcolor" val="tx"/>
                    </a:ext>
                  </a:extLst>
                </a:hlinkClick>
              </a:rPr>
              <a:t>msmcmanu@umich.edu</a:t>
            </a:r>
            <a:r>
              <a:rPr lang="en-US" sz="1800">
                <a:solidFill>
                  <a:srgbClr val="3F3F3F"/>
                </a:solidFill>
                <a:latin typeface="Calibri"/>
                <a:ea typeface="Calibri"/>
                <a:cs typeface="Calibri"/>
                <a:sym typeface="Calibri"/>
              </a:rPr>
              <a:t> </a:t>
            </a:r>
            <a:endParaRPr/>
          </a:p>
          <a:p>
            <a:pPr marL="0" marR="0" lvl="0" indent="0" algn="l" rtl="0">
              <a:lnSpc>
                <a:spcPct val="90000"/>
              </a:lnSpc>
              <a:spcBef>
                <a:spcPts val="1000"/>
              </a:spcBef>
              <a:spcAft>
                <a:spcPts val="0"/>
              </a:spcAft>
              <a:buClr>
                <a:srgbClr val="3F3F3F"/>
              </a:buClr>
              <a:buSzPts val="1800"/>
              <a:buFont typeface="Arial"/>
              <a:buNone/>
            </a:pPr>
            <a:r>
              <a:rPr lang="en-US" sz="1800">
                <a:solidFill>
                  <a:srgbClr val="3F3F3F"/>
                </a:solidFill>
                <a:latin typeface="Calibri"/>
                <a:ea typeface="Calibri"/>
                <a:cs typeface="Calibri"/>
                <a:sym typeface="Calibri"/>
              </a:rPr>
              <a:t>Liu Jason Tan | </a:t>
            </a:r>
            <a:r>
              <a:rPr lang="en-US" sz="1800" u="sng">
                <a:solidFill>
                  <a:srgbClr val="3F3F3F"/>
                </a:solidFill>
                <a:latin typeface="Calibri"/>
                <a:ea typeface="Calibri"/>
                <a:cs typeface="Calibri"/>
                <a:sym typeface="Calibri"/>
                <a:hlinkClick r:id="rId7">
                  <a:extLst>
                    <a:ext uri="{A12FA001-AC4F-418D-AE19-62706E023703}">
                      <ahyp:hlinkClr xmlns:ahyp="http://schemas.microsoft.com/office/drawing/2018/hyperlinkcolor" val="tx"/>
                    </a:ext>
                  </a:extLst>
                </a:hlinkClick>
              </a:rPr>
              <a:t>liuta@umich.edu</a:t>
            </a:r>
            <a:endParaRPr sz="1800">
              <a:solidFill>
                <a:srgbClr val="3F3F3F"/>
              </a:solidFill>
              <a:latin typeface="Calibri"/>
              <a:ea typeface="Calibri"/>
              <a:cs typeface="Calibri"/>
              <a:sym typeface="Calibri"/>
            </a:endParaRPr>
          </a:p>
        </p:txBody>
      </p:sp>
      <p:pic>
        <p:nvPicPr>
          <p:cNvPr id="302" name="Google Shape;302;p9" descr="A picture containing text, clipart&#10;&#10;Description automatically generated"/>
          <p:cNvPicPr preferRelativeResize="0"/>
          <p:nvPr/>
        </p:nvPicPr>
        <p:blipFill rotWithShape="1">
          <a:blip r:embed="rId8">
            <a:alphaModFix/>
          </a:blip>
          <a:srcRect/>
          <a:stretch/>
        </p:blipFill>
        <p:spPr>
          <a:xfrm>
            <a:off x="10055176" y="0"/>
            <a:ext cx="1987313" cy="50374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178" name="Google Shape;178;p3"/>
          <p:cNvSpPr txBox="1">
            <a:spLocks noGrp="1"/>
          </p:cNvSpPr>
          <p:nvPr>
            <p:ph type="title"/>
          </p:nvPr>
        </p:nvSpPr>
        <p:spPr>
          <a:xfrm>
            <a:off x="431800" y="431800"/>
            <a:ext cx="11339513" cy="8380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400"/>
              <a:buFont typeface="Meiryo"/>
              <a:buNone/>
            </a:pPr>
            <a:r>
              <a:rPr lang="en-US" dirty="0">
                <a:latin typeface="Meiryo"/>
                <a:ea typeface="Meiryo"/>
                <a:cs typeface="Meiryo"/>
                <a:sym typeface="Meiryo"/>
              </a:rPr>
              <a:t>Process Overview</a:t>
            </a:r>
            <a:endParaRPr dirty="0"/>
          </a:p>
        </p:txBody>
      </p:sp>
      <p:pic>
        <p:nvPicPr>
          <p:cNvPr id="2" name="Picture 1">
            <a:extLst>
              <a:ext uri="{FF2B5EF4-FFF2-40B4-BE49-F238E27FC236}">
                <a16:creationId xmlns:a16="http://schemas.microsoft.com/office/drawing/2014/main" id="{787C03D4-767C-4061-BFDF-C3B5C6D53090}"/>
              </a:ext>
            </a:extLst>
          </p:cNvPr>
          <p:cNvPicPr>
            <a:picLocks noChangeAspect="1"/>
          </p:cNvPicPr>
          <p:nvPr/>
        </p:nvPicPr>
        <p:blipFill>
          <a:blip r:embed="rId3"/>
          <a:stretch>
            <a:fillRect/>
          </a:stretch>
        </p:blipFill>
        <p:spPr>
          <a:xfrm>
            <a:off x="451255" y="1168923"/>
            <a:ext cx="11289489" cy="4871920"/>
          </a:xfrm>
          <a:prstGeom prst="rect">
            <a:avLst/>
          </a:prstGeom>
        </p:spPr>
      </p:pic>
    </p:spTree>
    <p:extLst>
      <p:ext uri="{BB962C8B-B14F-4D97-AF65-F5344CB8AC3E}">
        <p14:creationId xmlns:p14="http://schemas.microsoft.com/office/powerpoint/2010/main" val="21632674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7124-2117-4DDE-9063-68165851A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19</a:t>
            </a:fld>
            <a:endParaRPr lang="en-US"/>
          </a:p>
        </p:txBody>
      </p:sp>
      <p:sp>
        <p:nvSpPr>
          <p:cNvPr id="4" name="Title 3">
            <a:extLst>
              <a:ext uri="{FF2B5EF4-FFF2-40B4-BE49-F238E27FC236}">
                <a16:creationId xmlns:a16="http://schemas.microsoft.com/office/drawing/2014/main" id="{3EBCB1D5-7DEE-4FAD-BBB4-DBFFFDFAF4BE}"/>
              </a:ext>
            </a:extLst>
          </p:cNvPr>
          <p:cNvSpPr>
            <a:spLocks noGrp="1"/>
          </p:cNvSpPr>
          <p:nvPr>
            <p:ph type="title"/>
          </p:nvPr>
        </p:nvSpPr>
        <p:spPr/>
        <p:txBody>
          <a:bodyPr>
            <a:normAutofit/>
          </a:bodyPr>
          <a:lstStyle/>
          <a:p>
            <a:r>
              <a:rPr lang="en-US" dirty="0">
                <a:latin typeface="Meiryo" panose="020B0604030504040204" pitchFamily="34" charset="-128"/>
                <a:ea typeface="Meiryo" panose="020B0604030504040204" pitchFamily="34" charset="-128"/>
              </a:rPr>
              <a:t>Walkthrough</a:t>
            </a:r>
            <a:r>
              <a:rPr lang="en-US" dirty="0">
                <a:latin typeface="Meiryo"/>
                <a:ea typeface="Meiryo"/>
                <a:cs typeface="Meiryo"/>
                <a:sym typeface="Meiryo"/>
              </a:rPr>
              <a:t> </a:t>
            </a:r>
            <a:r>
              <a:rPr lang="en-US" dirty="0">
                <a:solidFill>
                  <a:schemeClr val="accent3"/>
                </a:solidFill>
                <a:latin typeface="Meiryo"/>
                <a:ea typeface="Meiryo"/>
                <a:cs typeface="Meiryo"/>
                <a:sym typeface="Meiryo"/>
              </a:rPr>
              <a:t>| File Selection</a:t>
            </a:r>
            <a:endParaRPr lang="en-US" dirty="0">
              <a:latin typeface="Meiryo" panose="020B0604030504040204" pitchFamily="34" charset="-128"/>
              <a:ea typeface="Meiryo" panose="020B0604030504040204" pitchFamily="34" charset="-128"/>
            </a:endParaRPr>
          </a:p>
        </p:txBody>
      </p:sp>
      <p:grpSp>
        <p:nvGrpSpPr>
          <p:cNvPr id="13" name="Group 12">
            <a:extLst>
              <a:ext uri="{FF2B5EF4-FFF2-40B4-BE49-F238E27FC236}">
                <a16:creationId xmlns:a16="http://schemas.microsoft.com/office/drawing/2014/main" id="{B7BF9647-9675-4DDA-B433-2033239393DF}"/>
              </a:ext>
            </a:extLst>
          </p:cNvPr>
          <p:cNvGrpSpPr/>
          <p:nvPr/>
        </p:nvGrpSpPr>
        <p:grpSpPr>
          <a:xfrm>
            <a:off x="1734026" y="6180903"/>
            <a:ext cx="8666374" cy="714160"/>
            <a:chOff x="-947643" y="2392670"/>
            <a:chExt cx="14835720" cy="1371601"/>
          </a:xfrm>
          <a:solidFill>
            <a:schemeClr val="bg1"/>
          </a:solidFill>
        </p:grpSpPr>
        <p:pic>
          <p:nvPicPr>
            <p:cNvPr id="5" name="Graphic 4" descr="Target Audience">
              <a:extLst>
                <a:ext uri="{FF2B5EF4-FFF2-40B4-BE49-F238E27FC236}">
                  <a16:creationId xmlns:a16="http://schemas.microsoft.com/office/drawing/2014/main" id="{AEFCE242-5019-408B-80BC-D9D619C907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7643" y="2392670"/>
              <a:ext cx="1371600" cy="1371600"/>
            </a:xfrm>
            <a:prstGeom prst="rect">
              <a:avLst/>
            </a:prstGeom>
          </p:spPr>
        </p:pic>
        <p:pic>
          <p:nvPicPr>
            <p:cNvPr id="6" name="Graphic 5" descr="Soap">
              <a:extLst>
                <a:ext uri="{FF2B5EF4-FFF2-40B4-BE49-F238E27FC236}">
                  <a16:creationId xmlns:a16="http://schemas.microsoft.com/office/drawing/2014/main" id="{F8CE6672-06E7-46A8-9BA5-A202CABACD1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0545" y="2394395"/>
              <a:ext cx="1371602" cy="1369876"/>
            </a:xfrm>
            <a:prstGeom prst="rect">
              <a:avLst/>
            </a:prstGeom>
          </p:spPr>
        </p:pic>
        <p:pic>
          <p:nvPicPr>
            <p:cNvPr id="7" name="Graphic 6" descr="Traffic light">
              <a:extLst>
                <a:ext uri="{FF2B5EF4-FFF2-40B4-BE49-F238E27FC236}">
                  <a16:creationId xmlns:a16="http://schemas.microsoft.com/office/drawing/2014/main" id="{5C4C81FF-EE03-4A73-8B9F-F34619D7A05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48735" y="2394395"/>
              <a:ext cx="1371600" cy="1369876"/>
            </a:xfrm>
            <a:prstGeom prst="rect">
              <a:avLst/>
            </a:prstGeom>
          </p:spPr>
        </p:pic>
        <p:pic>
          <p:nvPicPr>
            <p:cNvPr id="8" name="Graphic 7" descr="Gears">
              <a:extLst>
                <a:ext uri="{FF2B5EF4-FFF2-40B4-BE49-F238E27FC236}">
                  <a16:creationId xmlns:a16="http://schemas.microsoft.com/office/drawing/2014/main" id="{49ACFB8E-02EF-49AD-88AF-1811040ADB2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98262" y="2392670"/>
              <a:ext cx="1371600" cy="1371601"/>
            </a:xfrm>
            <a:prstGeom prst="rect">
              <a:avLst/>
            </a:prstGeom>
          </p:spPr>
        </p:pic>
        <p:pic>
          <p:nvPicPr>
            <p:cNvPr id="9" name="Graphic 8" descr="Signpost">
              <a:extLst>
                <a:ext uri="{FF2B5EF4-FFF2-40B4-BE49-F238E27FC236}">
                  <a16:creationId xmlns:a16="http://schemas.microsoft.com/office/drawing/2014/main" id="{4FD5A142-A333-4F60-916A-FE716FB75F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846451" y="2463260"/>
              <a:ext cx="1230421" cy="1230420"/>
            </a:xfrm>
            <a:prstGeom prst="rect">
              <a:avLst/>
            </a:prstGeom>
          </p:spPr>
        </p:pic>
        <p:pic>
          <p:nvPicPr>
            <p:cNvPr id="10" name="Graphic 9" descr="Magnifying glass">
              <a:extLst>
                <a:ext uri="{FF2B5EF4-FFF2-40B4-BE49-F238E27FC236}">
                  <a16:creationId xmlns:a16="http://schemas.microsoft.com/office/drawing/2014/main" id="{F0935E5F-FA8B-4F01-9858-135F9DCCA76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647150" y="2452059"/>
              <a:ext cx="1255729" cy="1255729"/>
            </a:xfrm>
            <a:prstGeom prst="rect">
              <a:avLst/>
            </a:prstGeom>
          </p:spPr>
        </p:pic>
        <p:pic>
          <p:nvPicPr>
            <p:cNvPr id="11" name="Graphic 10" descr="Head with gears">
              <a:extLst>
                <a:ext uri="{FF2B5EF4-FFF2-40B4-BE49-F238E27FC236}">
                  <a16:creationId xmlns:a16="http://schemas.microsoft.com/office/drawing/2014/main" id="{2D4FFD69-D5C9-4E1A-9D5F-3710EB2F32F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523878" y="2392670"/>
              <a:ext cx="1371600" cy="1371600"/>
            </a:xfrm>
            <a:prstGeom prst="rect">
              <a:avLst/>
            </a:prstGeom>
          </p:spPr>
        </p:pic>
        <p:pic>
          <p:nvPicPr>
            <p:cNvPr id="12" name="Graphic 11" descr="Hierarchy">
              <a:extLst>
                <a:ext uri="{FF2B5EF4-FFF2-40B4-BE49-F238E27FC236}">
                  <a16:creationId xmlns:a16="http://schemas.microsoft.com/office/drawing/2014/main" id="{80EB2C25-B92F-48A0-B2D6-49D2E5D7DA4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2516477" y="2392670"/>
              <a:ext cx="1371600" cy="1371599"/>
            </a:xfrm>
            <a:prstGeom prst="rect">
              <a:avLst/>
            </a:prstGeom>
          </p:spPr>
        </p:pic>
      </p:grpSp>
      <p:cxnSp>
        <p:nvCxnSpPr>
          <p:cNvPr id="15" name="Straight Arrow Connector 14">
            <a:extLst>
              <a:ext uri="{FF2B5EF4-FFF2-40B4-BE49-F238E27FC236}">
                <a16:creationId xmlns:a16="http://schemas.microsoft.com/office/drawing/2014/main" id="{9F90180D-B2D4-4803-8FFD-C03411910330}"/>
              </a:ext>
            </a:extLst>
          </p:cNvPr>
          <p:cNvCxnSpPr>
            <a:stCxn id="5" idx="3"/>
            <a:endCxn id="6" idx="1"/>
          </p:cNvCxnSpPr>
          <p:nvPr/>
        </p:nvCxnSpPr>
        <p:spPr>
          <a:xfrm>
            <a:off x="2535254" y="6537983"/>
            <a:ext cx="336818"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5E3CE5F-919C-4D07-9E80-73FCAD99B392}"/>
              </a:ext>
            </a:extLst>
          </p:cNvPr>
          <p:cNvCxnSpPr>
            <a:stCxn id="6" idx="3"/>
            <a:endCxn id="7" idx="1"/>
          </p:cNvCxnSpPr>
          <p:nvPr/>
        </p:nvCxnSpPr>
        <p:spPr>
          <a:xfrm>
            <a:off x="3673301" y="6538432"/>
            <a:ext cx="336817"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1B1EFC2-01EA-4B8D-8488-7259EE1520D5}"/>
              </a:ext>
            </a:extLst>
          </p:cNvPr>
          <p:cNvCxnSpPr>
            <a:stCxn id="7" idx="3"/>
            <a:endCxn id="8" idx="1"/>
          </p:cNvCxnSpPr>
          <p:nvPr/>
        </p:nvCxnSpPr>
        <p:spPr>
          <a:xfrm flipV="1">
            <a:off x="4811346" y="6537983"/>
            <a:ext cx="337600"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C10723F-8AD6-4504-BCCE-9906C1EE585D}"/>
              </a:ext>
            </a:extLst>
          </p:cNvPr>
          <p:cNvCxnSpPr>
            <a:stCxn id="8" idx="3"/>
            <a:endCxn id="9" idx="1"/>
          </p:cNvCxnSpPr>
          <p:nvPr/>
        </p:nvCxnSpPr>
        <p:spPr>
          <a:xfrm>
            <a:off x="5950174" y="6537983"/>
            <a:ext cx="336818"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1A2F578-34F1-4882-BEA1-BD02030F0702}"/>
              </a:ext>
            </a:extLst>
          </p:cNvPr>
          <p:cNvCxnSpPr>
            <a:stCxn id="9" idx="3"/>
            <a:endCxn id="10" idx="1"/>
          </p:cNvCxnSpPr>
          <p:nvPr/>
        </p:nvCxnSpPr>
        <p:spPr>
          <a:xfrm>
            <a:off x="7005750" y="6537983"/>
            <a:ext cx="333131" cy="756"/>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D8F0A9F-B9C9-4C40-B1A5-6A1AD638A590}"/>
              </a:ext>
            </a:extLst>
          </p:cNvPr>
          <p:cNvCxnSpPr>
            <a:stCxn id="10" idx="3"/>
            <a:endCxn id="11" idx="1"/>
          </p:cNvCxnSpPr>
          <p:nvPr/>
        </p:nvCxnSpPr>
        <p:spPr>
          <a:xfrm flipV="1">
            <a:off x="8072423" y="6537983"/>
            <a:ext cx="362760" cy="756"/>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a:extLst>
              <a:ext uri="{FF2B5EF4-FFF2-40B4-BE49-F238E27FC236}">
                <a16:creationId xmlns:a16="http://schemas.microsoft.com/office/drawing/2014/main" id="{A228418B-9A4A-4B15-B3A0-AD54C2FEB530}"/>
              </a:ext>
            </a:extLst>
          </p:cNvPr>
          <p:cNvCxnSpPr>
            <a:stCxn id="11" idx="3"/>
            <a:endCxn id="12" idx="1"/>
          </p:cNvCxnSpPr>
          <p:nvPr/>
        </p:nvCxnSpPr>
        <p:spPr>
          <a:xfrm>
            <a:off x="9236411" y="6537983"/>
            <a:ext cx="362761" cy="0"/>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pic>
        <p:nvPicPr>
          <p:cNvPr id="22" name="Input Data File.mp4" descr="Input Data File.mp4">
            <a:hlinkClick r:id="" action="ppaction://media"/>
            <a:extLst>
              <a:ext uri="{FF2B5EF4-FFF2-40B4-BE49-F238E27FC236}">
                <a16:creationId xmlns:a16="http://schemas.microsoft.com/office/drawing/2014/main" id="{2E25484E-69B6-4B96-BA23-5773F7808795}"/>
              </a:ext>
            </a:extLst>
          </p:cNvPr>
          <p:cNvPicPr>
            <a:picLocks noChangeAspect="1"/>
          </p:cNvPicPr>
          <p:nvPr>
            <a:videoFile r:link="rId2"/>
            <p:extLst>
              <p:ext uri="{DAA4B4D4-6D71-4841-9C94-3DE7FCFB9230}">
                <p14:media xmlns:p14="http://schemas.microsoft.com/office/powerpoint/2010/main" r:embed="rId1"/>
              </p:ext>
            </p:extLst>
          </p:nvPr>
        </p:nvPicPr>
        <p:blipFill>
          <a:blip r:embed="rId20"/>
          <a:stretch>
            <a:fillRect/>
          </a:stretch>
        </p:blipFill>
        <p:spPr>
          <a:xfrm>
            <a:off x="2119379" y="1155818"/>
            <a:ext cx="7953242" cy="4892928"/>
          </a:xfrm>
          <a:prstGeom prst="rect">
            <a:avLst/>
          </a:prstGeom>
          <a:noFill/>
          <a:ln>
            <a:noFill/>
          </a:ln>
        </p:spPr>
      </p:pic>
    </p:spTree>
    <p:extLst>
      <p:ext uri="{BB962C8B-B14F-4D97-AF65-F5344CB8AC3E}">
        <p14:creationId xmlns:p14="http://schemas.microsoft.com/office/powerpoint/2010/main" val="331136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60"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2"/>
                                        </p:tgtEl>
                                      </p:cBhvr>
                                    </p:cmd>
                                  </p:childTnLst>
                                </p:cTn>
                              </p:par>
                            </p:childTnLst>
                          </p:cTn>
                        </p:par>
                      </p:childTnLst>
                    </p:cTn>
                  </p:par>
                </p:childTnLst>
              </p:cTn>
              <p:nextCondLst>
                <p:cond evt="onClick" delay="0">
                  <p:tgtEl>
                    <p:spTgt spid="22"/>
                  </p:tgtEl>
                </p:cond>
              </p:nextCondLst>
            </p:seq>
            <p:video>
              <p:cMediaNode vol="80000">
                <p:cTn id="12" fill="hold" display="0">
                  <p:stCondLst>
                    <p:cond delay="indefinite"/>
                  </p:stCondLst>
                </p:cTn>
                <p:tgtEl>
                  <p:spTgt spid="2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pic>
        <p:nvPicPr>
          <p:cNvPr id="24" name="Picture 23">
            <a:extLst>
              <a:ext uri="{FF2B5EF4-FFF2-40B4-BE49-F238E27FC236}">
                <a16:creationId xmlns:a16="http://schemas.microsoft.com/office/drawing/2014/main" id="{063508E5-EE46-4AE6-8C3D-065FC3FA2F2A}"/>
              </a:ext>
            </a:extLst>
          </p:cNvPr>
          <p:cNvPicPr>
            <a:picLocks noChangeAspect="1"/>
          </p:cNvPicPr>
          <p:nvPr/>
        </p:nvPicPr>
        <p:blipFill>
          <a:blip r:embed="rId3"/>
          <a:stretch>
            <a:fillRect/>
          </a:stretch>
        </p:blipFill>
        <p:spPr>
          <a:xfrm>
            <a:off x="1336775" y="1157131"/>
            <a:ext cx="9522777" cy="3468925"/>
          </a:xfrm>
          <a:prstGeom prst="rect">
            <a:avLst/>
          </a:prstGeom>
        </p:spPr>
      </p:pic>
      <p:sp>
        <p:nvSpPr>
          <p:cNvPr id="151" name="Google Shape;151;gbe8b88390c_0_0"/>
          <p:cNvSpPr txBox="1">
            <a:spLocks noGrp="1"/>
          </p:cNvSpPr>
          <p:nvPr>
            <p:ph type="sldNum" idx="12"/>
          </p:nvPr>
        </p:nvSpPr>
        <p:spPr>
          <a:xfrm>
            <a:off x="9028800" y="6327140"/>
            <a:ext cx="2743200" cy="365100"/>
          </a:xfrm>
          <a:prstGeom prst="rect">
            <a:avLst/>
          </a:prstGeom>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152" name="Google Shape;152;gbe8b88390c_0_0"/>
          <p:cNvSpPr txBox="1">
            <a:spLocks noGrp="1"/>
          </p:cNvSpPr>
          <p:nvPr>
            <p:ph type="title"/>
          </p:nvPr>
        </p:nvSpPr>
        <p:spPr>
          <a:xfrm>
            <a:off x="431800" y="431800"/>
            <a:ext cx="11339400" cy="8382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latin typeface="Meiryo" panose="020B0604030504040204" pitchFamily="34" charset="-128"/>
                <a:ea typeface="Meiryo" panose="020B0604030504040204" pitchFamily="34" charset="-128"/>
              </a:rPr>
              <a:t>Challenge Overview</a:t>
            </a:r>
            <a:endParaRPr dirty="0">
              <a:latin typeface="Meiryo" panose="020B0604030504040204" pitchFamily="34" charset="-128"/>
              <a:ea typeface="Meiryo" panose="020B0604030504040204" pitchFamily="34" charset="-128"/>
            </a:endParaRPr>
          </a:p>
        </p:txBody>
      </p:sp>
      <p:grpSp>
        <p:nvGrpSpPr>
          <p:cNvPr id="13" name="Group 12">
            <a:extLst>
              <a:ext uri="{FF2B5EF4-FFF2-40B4-BE49-F238E27FC236}">
                <a16:creationId xmlns:a16="http://schemas.microsoft.com/office/drawing/2014/main" id="{279CB323-2C1A-4A22-B732-8718269D8863}"/>
              </a:ext>
            </a:extLst>
          </p:cNvPr>
          <p:cNvGrpSpPr/>
          <p:nvPr/>
        </p:nvGrpSpPr>
        <p:grpSpPr>
          <a:xfrm>
            <a:off x="1336775" y="4786868"/>
            <a:ext cx="9518447" cy="1025649"/>
            <a:chOff x="1314562" y="4615424"/>
            <a:chExt cx="9149192" cy="1025649"/>
          </a:xfrm>
        </p:grpSpPr>
        <p:sp>
          <p:nvSpPr>
            <p:cNvPr id="11" name="Rectangle: Rounded Corners 10">
              <a:extLst>
                <a:ext uri="{FF2B5EF4-FFF2-40B4-BE49-F238E27FC236}">
                  <a16:creationId xmlns:a16="http://schemas.microsoft.com/office/drawing/2014/main" id="{D9476B0A-5992-4164-8585-C45132173D5B}"/>
                </a:ext>
              </a:extLst>
            </p:cNvPr>
            <p:cNvSpPr/>
            <p:nvPr/>
          </p:nvSpPr>
          <p:spPr>
            <a:xfrm>
              <a:off x="1314562" y="4615424"/>
              <a:ext cx="9149192" cy="1025649"/>
            </a:xfrm>
            <a:prstGeom prst="roundRect">
              <a:avLst/>
            </a:prstGeom>
            <a:solidFill>
              <a:schemeClr val="accent3">
                <a:lumMod val="20000"/>
                <a:lumOff val="8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E7E2CE6-433B-45CD-A165-BC8CAD3D9127}"/>
                </a:ext>
              </a:extLst>
            </p:cNvPr>
            <p:cNvSpPr txBox="1"/>
            <p:nvPr/>
          </p:nvSpPr>
          <p:spPr>
            <a:xfrm>
              <a:off x="2394408" y="4734801"/>
              <a:ext cx="7984503" cy="769441"/>
            </a:xfrm>
            <a:prstGeom prst="rect">
              <a:avLst/>
            </a:prstGeom>
            <a:noFill/>
          </p:spPr>
          <p:txBody>
            <a:bodyPr wrap="square" rtlCol="0">
              <a:spAutoFit/>
            </a:bodyPr>
            <a:lstStyle/>
            <a:p>
              <a:r>
                <a:rPr lang="en-US" sz="2200" b="1" dirty="0">
                  <a:solidFill>
                    <a:schemeClr val="tx1"/>
                  </a:solidFill>
                  <a:latin typeface="Calibri" panose="020F0502020204030204" pitchFamily="34" charset="0"/>
                  <a:cs typeface="Calibri" panose="020F0502020204030204" pitchFamily="34" charset="0"/>
                </a:rPr>
                <a:t>Develop an improved, NLP-enhanced qualitative research process to quickly extract insights from </a:t>
              </a:r>
              <a:r>
                <a:rPr lang="en-US" sz="2200" b="1" dirty="0" err="1">
                  <a:solidFill>
                    <a:schemeClr val="tx1"/>
                  </a:solidFill>
                  <a:latin typeface="Calibri" panose="020F0502020204030204" pitchFamily="34" charset="0"/>
                  <a:cs typeface="Calibri" panose="020F0502020204030204" pitchFamily="34" charset="0"/>
                </a:rPr>
                <a:t>MyVoice</a:t>
              </a:r>
              <a:r>
                <a:rPr lang="en-US" sz="2200" b="1" dirty="0">
                  <a:solidFill>
                    <a:schemeClr val="tx1"/>
                  </a:solidFill>
                  <a:latin typeface="Calibri" panose="020F0502020204030204" pitchFamily="34" charset="0"/>
                  <a:cs typeface="Calibri" panose="020F0502020204030204" pitchFamily="34" charset="0"/>
                </a:rPr>
                <a:t> text message polling data.</a:t>
              </a:r>
            </a:p>
          </p:txBody>
        </p:sp>
        <p:grpSp>
          <p:nvGrpSpPr>
            <p:cNvPr id="10" name="Group 9">
              <a:extLst>
                <a:ext uri="{FF2B5EF4-FFF2-40B4-BE49-F238E27FC236}">
                  <a16:creationId xmlns:a16="http://schemas.microsoft.com/office/drawing/2014/main" id="{F5F1499C-8DC5-4FAB-8FA1-19E4C7C52121}"/>
                </a:ext>
              </a:extLst>
            </p:cNvPr>
            <p:cNvGrpSpPr/>
            <p:nvPr/>
          </p:nvGrpSpPr>
          <p:grpSpPr>
            <a:xfrm>
              <a:off x="1469764" y="4743527"/>
              <a:ext cx="769442" cy="769442"/>
              <a:chOff x="1896660" y="1913640"/>
              <a:chExt cx="1515359" cy="1515359"/>
            </a:xfrm>
          </p:grpSpPr>
          <p:sp>
            <p:nvSpPr>
              <p:cNvPr id="14" name="Oval 13">
                <a:extLst>
                  <a:ext uri="{FF2B5EF4-FFF2-40B4-BE49-F238E27FC236}">
                    <a16:creationId xmlns:a16="http://schemas.microsoft.com/office/drawing/2014/main" id="{39140160-156F-46EA-BE45-62BFB5829489}"/>
                  </a:ext>
                </a:extLst>
              </p:cNvPr>
              <p:cNvSpPr/>
              <p:nvPr/>
            </p:nvSpPr>
            <p:spPr>
              <a:xfrm>
                <a:off x="1896660" y="1913640"/>
                <a:ext cx="1515359" cy="1515359"/>
              </a:xfrm>
              <a:prstGeom prst="ellipse">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pic>
            <p:nvPicPr>
              <p:cNvPr id="15" name="Graphic 14" descr="Lightbulb and gear">
                <a:extLst>
                  <a:ext uri="{FF2B5EF4-FFF2-40B4-BE49-F238E27FC236}">
                    <a16:creationId xmlns:a16="http://schemas.microsoft.com/office/drawing/2014/main" id="{8CFE3F50-3A4E-4A0B-9EDB-AE744C80C05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15705" y="2214119"/>
                <a:ext cx="914401" cy="914401"/>
              </a:xfrm>
              <a:prstGeom prst="rect">
                <a:avLst/>
              </a:prstGeom>
            </p:spPr>
          </p:pic>
        </p:grpSp>
      </p:grpSp>
      <p:sp>
        <p:nvSpPr>
          <p:cNvPr id="20" name="Google Shape;219;p5">
            <a:extLst>
              <a:ext uri="{FF2B5EF4-FFF2-40B4-BE49-F238E27FC236}">
                <a16:creationId xmlns:a16="http://schemas.microsoft.com/office/drawing/2014/main" id="{10F1C491-876B-4C30-9930-A06BAE00C792}"/>
              </a:ext>
            </a:extLst>
          </p:cNvPr>
          <p:cNvSpPr txBox="1"/>
          <p:nvPr/>
        </p:nvSpPr>
        <p:spPr>
          <a:xfrm>
            <a:off x="420000" y="6186536"/>
            <a:ext cx="8553449" cy="64629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i="1" dirty="0">
                <a:solidFill>
                  <a:schemeClr val="lt1"/>
                </a:solidFill>
                <a:latin typeface="Calibri"/>
                <a:ea typeface="Calibri"/>
                <a:cs typeface="Calibri"/>
                <a:sym typeface="Calibri"/>
              </a:rPr>
              <a:t>Excel screenshot provided by </a:t>
            </a:r>
            <a:r>
              <a:rPr lang="en-US" sz="1800" i="1" dirty="0" err="1">
                <a:solidFill>
                  <a:schemeClr val="lt1"/>
                </a:solidFill>
                <a:latin typeface="Calibri"/>
                <a:ea typeface="Calibri"/>
                <a:cs typeface="Calibri"/>
                <a:sym typeface="Calibri"/>
              </a:rPr>
              <a:t>MyVoice</a:t>
            </a:r>
            <a:r>
              <a:rPr lang="en-US" sz="1800" i="1" dirty="0">
                <a:solidFill>
                  <a:schemeClr val="lt1"/>
                </a:solidFill>
                <a:latin typeface="Calibri"/>
                <a:ea typeface="Calibri"/>
                <a:cs typeface="Calibri"/>
                <a:sym typeface="Calibri"/>
              </a:rPr>
              <a:t> Data Challenge hosts during initial information session on December 9, 2020. Image modified to remove participant information.</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nput Stop Words.mp4" descr="Input Stop Words.mp4">
            <a:hlinkClick r:id="" action="ppaction://media"/>
            <a:extLst>
              <a:ext uri="{FF2B5EF4-FFF2-40B4-BE49-F238E27FC236}">
                <a16:creationId xmlns:a16="http://schemas.microsoft.com/office/drawing/2014/main" id="{5EC77D48-FE1C-4411-88F4-991363B4137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19379" y="1204165"/>
            <a:ext cx="7953242" cy="4895027"/>
          </a:xfrm>
          <a:prstGeom prst="rect">
            <a:avLst/>
          </a:prstGeom>
        </p:spPr>
      </p:pic>
      <p:sp>
        <p:nvSpPr>
          <p:cNvPr id="3" name="Slide Number Placeholder 2">
            <a:extLst>
              <a:ext uri="{FF2B5EF4-FFF2-40B4-BE49-F238E27FC236}">
                <a16:creationId xmlns:a16="http://schemas.microsoft.com/office/drawing/2014/main" id="{2F317124-2117-4DDE-9063-68165851A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
        <p:nvSpPr>
          <p:cNvPr id="4" name="Title 3">
            <a:extLst>
              <a:ext uri="{FF2B5EF4-FFF2-40B4-BE49-F238E27FC236}">
                <a16:creationId xmlns:a16="http://schemas.microsoft.com/office/drawing/2014/main" id="{3EBCB1D5-7DEE-4FAD-BBB4-DBFFFDFAF4BE}"/>
              </a:ext>
            </a:extLst>
          </p:cNvPr>
          <p:cNvSpPr>
            <a:spLocks noGrp="1"/>
          </p:cNvSpPr>
          <p:nvPr>
            <p:ph type="title"/>
          </p:nvPr>
        </p:nvSpPr>
        <p:spPr/>
        <p:txBody>
          <a:bodyPr>
            <a:normAutofit/>
          </a:bodyPr>
          <a:lstStyle/>
          <a:p>
            <a:r>
              <a:rPr lang="en-US" dirty="0">
                <a:latin typeface="Meiryo" panose="020B0604030504040204" pitchFamily="34" charset="-128"/>
                <a:ea typeface="Meiryo" panose="020B0604030504040204" pitchFamily="34" charset="-128"/>
              </a:rPr>
              <a:t>Walkthrough</a:t>
            </a:r>
            <a:r>
              <a:rPr lang="en-US" dirty="0">
                <a:latin typeface="Meiryo"/>
                <a:ea typeface="Meiryo"/>
                <a:cs typeface="Meiryo"/>
                <a:sym typeface="Meiryo"/>
              </a:rPr>
              <a:t> </a:t>
            </a:r>
            <a:r>
              <a:rPr lang="en-US" dirty="0">
                <a:solidFill>
                  <a:schemeClr val="accent3"/>
                </a:solidFill>
                <a:latin typeface="Meiryo"/>
                <a:ea typeface="Meiryo"/>
                <a:cs typeface="Meiryo"/>
                <a:sym typeface="Meiryo"/>
              </a:rPr>
              <a:t>| Remove Stop Words</a:t>
            </a:r>
            <a:endParaRPr lang="en-US" dirty="0">
              <a:latin typeface="Meiryo" panose="020B0604030504040204" pitchFamily="34" charset="-128"/>
              <a:ea typeface="Meiryo" panose="020B0604030504040204" pitchFamily="34" charset="-128"/>
            </a:endParaRPr>
          </a:p>
        </p:txBody>
      </p:sp>
      <p:grpSp>
        <p:nvGrpSpPr>
          <p:cNvPr id="13" name="Group 12">
            <a:extLst>
              <a:ext uri="{FF2B5EF4-FFF2-40B4-BE49-F238E27FC236}">
                <a16:creationId xmlns:a16="http://schemas.microsoft.com/office/drawing/2014/main" id="{B7BF9647-9675-4DDA-B433-2033239393DF}"/>
              </a:ext>
            </a:extLst>
          </p:cNvPr>
          <p:cNvGrpSpPr/>
          <p:nvPr/>
        </p:nvGrpSpPr>
        <p:grpSpPr>
          <a:xfrm>
            <a:off x="1734026" y="6180903"/>
            <a:ext cx="8666374" cy="714160"/>
            <a:chOff x="-947643" y="2392670"/>
            <a:chExt cx="14835720" cy="1371601"/>
          </a:xfrm>
          <a:solidFill>
            <a:schemeClr val="bg1"/>
          </a:solidFill>
        </p:grpSpPr>
        <p:pic>
          <p:nvPicPr>
            <p:cNvPr id="5" name="Graphic 4" descr="Target Audience">
              <a:extLst>
                <a:ext uri="{FF2B5EF4-FFF2-40B4-BE49-F238E27FC236}">
                  <a16:creationId xmlns:a16="http://schemas.microsoft.com/office/drawing/2014/main" id="{AEFCE242-5019-408B-80BC-D9D619C907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643" y="2392670"/>
              <a:ext cx="1371600" cy="1371600"/>
            </a:xfrm>
            <a:prstGeom prst="rect">
              <a:avLst/>
            </a:prstGeom>
          </p:spPr>
        </p:pic>
        <p:pic>
          <p:nvPicPr>
            <p:cNvPr id="6" name="Graphic 5" descr="Soap">
              <a:extLst>
                <a:ext uri="{FF2B5EF4-FFF2-40B4-BE49-F238E27FC236}">
                  <a16:creationId xmlns:a16="http://schemas.microsoft.com/office/drawing/2014/main" id="{F8CE6672-06E7-46A8-9BA5-A202CABACD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545" y="2394395"/>
              <a:ext cx="1371602" cy="1369876"/>
            </a:xfrm>
            <a:prstGeom prst="rect">
              <a:avLst/>
            </a:prstGeom>
          </p:spPr>
        </p:pic>
        <p:pic>
          <p:nvPicPr>
            <p:cNvPr id="7" name="Graphic 6" descr="Traffic light">
              <a:extLst>
                <a:ext uri="{FF2B5EF4-FFF2-40B4-BE49-F238E27FC236}">
                  <a16:creationId xmlns:a16="http://schemas.microsoft.com/office/drawing/2014/main" id="{5C4C81FF-EE03-4A73-8B9F-F34619D7A0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48735" y="2394395"/>
              <a:ext cx="1371600" cy="1369876"/>
            </a:xfrm>
            <a:prstGeom prst="rect">
              <a:avLst/>
            </a:prstGeom>
          </p:spPr>
        </p:pic>
        <p:pic>
          <p:nvPicPr>
            <p:cNvPr id="8" name="Graphic 7" descr="Gears">
              <a:extLst>
                <a:ext uri="{FF2B5EF4-FFF2-40B4-BE49-F238E27FC236}">
                  <a16:creationId xmlns:a16="http://schemas.microsoft.com/office/drawing/2014/main" id="{49ACFB8E-02EF-49AD-88AF-1811040ADB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98262" y="2392670"/>
              <a:ext cx="1371600" cy="1371601"/>
            </a:xfrm>
            <a:prstGeom prst="rect">
              <a:avLst/>
            </a:prstGeom>
          </p:spPr>
        </p:pic>
        <p:pic>
          <p:nvPicPr>
            <p:cNvPr id="9" name="Graphic 8" descr="Signpost">
              <a:extLst>
                <a:ext uri="{FF2B5EF4-FFF2-40B4-BE49-F238E27FC236}">
                  <a16:creationId xmlns:a16="http://schemas.microsoft.com/office/drawing/2014/main" id="{4FD5A142-A333-4F60-916A-FE716FB75F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46451" y="2463260"/>
              <a:ext cx="1230421" cy="1230420"/>
            </a:xfrm>
            <a:prstGeom prst="rect">
              <a:avLst/>
            </a:prstGeom>
          </p:spPr>
        </p:pic>
        <p:pic>
          <p:nvPicPr>
            <p:cNvPr id="10" name="Graphic 9" descr="Magnifying glass">
              <a:extLst>
                <a:ext uri="{FF2B5EF4-FFF2-40B4-BE49-F238E27FC236}">
                  <a16:creationId xmlns:a16="http://schemas.microsoft.com/office/drawing/2014/main" id="{F0935E5F-FA8B-4F01-9858-135F9DCCA76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47150" y="2452059"/>
              <a:ext cx="1255729" cy="1255729"/>
            </a:xfrm>
            <a:prstGeom prst="rect">
              <a:avLst/>
            </a:prstGeom>
          </p:spPr>
        </p:pic>
        <p:pic>
          <p:nvPicPr>
            <p:cNvPr id="11" name="Graphic 10" descr="Head with gears">
              <a:extLst>
                <a:ext uri="{FF2B5EF4-FFF2-40B4-BE49-F238E27FC236}">
                  <a16:creationId xmlns:a16="http://schemas.microsoft.com/office/drawing/2014/main" id="{2D4FFD69-D5C9-4E1A-9D5F-3710EB2F32F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23878" y="2392670"/>
              <a:ext cx="1371600" cy="1371600"/>
            </a:xfrm>
            <a:prstGeom prst="rect">
              <a:avLst/>
            </a:prstGeom>
          </p:spPr>
        </p:pic>
        <p:pic>
          <p:nvPicPr>
            <p:cNvPr id="12" name="Graphic 11" descr="Hierarchy">
              <a:extLst>
                <a:ext uri="{FF2B5EF4-FFF2-40B4-BE49-F238E27FC236}">
                  <a16:creationId xmlns:a16="http://schemas.microsoft.com/office/drawing/2014/main" id="{80EB2C25-B92F-48A0-B2D6-49D2E5D7DA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516477" y="2392670"/>
              <a:ext cx="1371600" cy="1371599"/>
            </a:xfrm>
            <a:prstGeom prst="rect">
              <a:avLst/>
            </a:prstGeom>
          </p:spPr>
        </p:pic>
      </p:grpSp>
      <p:cxnSp>
        <p:nvCxnSpPr>
          <p:cNvPr id="15" name="Straight Arrow Connector 14">
            <a:extLst>
              <a:ext uri="{FF2B5EF4-FFF2-40B4-BE49-F238E27FC236}">
                <a16:creationId xmlns:a16="http://schemas.microsoft.com/office/drawing/2014/main" id="{9F90180D-B2D4-4803-8FFD-C03411910330}"/>
              </a:ext>
            </a:extLst>
          </p:cNvPr>
          <p:cNvCxnSpPr>
            <a:stCxn id="5" idx="3"/>
            <a:endCxn id="6" idx="1"/>
          </p:cNvCxnSpPr>
          <p:nvPr/>
        </p:nvCxnSpPr>
        <p:spPr>
          <a:xfrm>
            <a:off x="2535254" y="6537983"/>
            <a:ext cx="336818"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5E3CE5F-919C-4D07-9E80-73FCAD99B392}"/>
              </a:ext>
            </a:extLst>
          </p:cNvPr>
          <p:cNvCxnSpPr>
            <a:stCxn id="6" idx="3"/>
            <a:endCxn id="7" idx="1"/>
          </p:cNvCxnSpPr>
          <p:nvPr/>
        </p:nvCxnSpPr>
        <p:spPr>
          <a:xfrm>
            <a:off x="3673301" y="6538432"/>
            <a:ext cx="336817"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1B1EFC2-01EA-4B8D-8488-7259EE1520D5}"/>
              </a:ext>
            </a:extLst>
          </p:cNvPr>
          <p:cNvCxnSpPr>
            <a:stCxn id="7" idx="3"/>
            <a:endCxn id="8" idx="1"/>
          </p:cNvCxnSpPr>
          <p:nvPr/>
        </p:nvCxnSpPr>
        <p:spPr>
          <a:xfrm flipV="1">
            <a:off x="4811346" y="6537983"/>
            <a:ext cx="337600"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C10723F-8AD6-4504-BCCE-9906C1EE585D}"/>
              </a:ext>
            </a:extLst>
          </p:cNvPr>
          <p:cNvCxnSpPr>
            <a:stCxn id="8" idx="3"/>
            <a:endCxn id="9" idx="1"/>
          </p:cNvCxnSpPr>
          <p:nvPr/>
        </p:nvCxnSpPr>
        <p:spPr>
          <a:xfrm>
            <a:off x="5950174" y="6537983"/>
            <a:ext cx="336818"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1A2F578-34F1-4882-BEA1-BD02030F0702}"/>
              </a:ext>
            </a:extLst>
          </p:cNvPr>
          <p:cNvCxnSpPr>
            <a:stCxn id="9" idx="3"/>
            <a:endCxn id="10" idx="1"/>
          </p:cNvCxnSpPr>
          <p:nvPr/>
        </p:nvCxnSpPr>
        <p:spPr>
          <a:xfrm>
            <a:off x="7005750" y="6537983"/>
            <a:ext cx="333131" cy="756"/>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D8F0A9F-B9C9-4C40-B1A5-6A1AD638A590}"/>
              </a:ext>
            </a:extLst>
          </p:cNvPr>
          <p:cNvCxnSpPr>
            <a:stCxn id="10" idx="3"/>
            <a:endCxn id="11" idx="1"/>
          </p:cNvCxnSpPr>
          <p:nvPr/>
        </p:nvCxnSpPr>
        <p:spPr>
          <a:xfrm flipV="1">
            <a:off x="8072423" y="6537983"/>
            <a:ext cx="362760" cy="756"/>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a:extLst>
              <a:ext uri="{FF2B5EF4-FFF2-40B4-BE49-F238E27FC236}">
                <a16:creationId xmlns:a16="http://schemas.microsoft.com/office/drawing/2014/main" id="{A228418B-9A4A-4B15-B3A0-AD54C2FEB530}"/>
              </a:ext>
            </a:extLst>
          </p:cNvPr>
          <p:cNvCxnSpPr>
            <a:stCxn id="11" idx="3"/>
            <a:endCxn id="12" idx="1"/>
          </p:cNvCxnSpPr>
          <p:nvPr/>
        </p:nvCxnSpPr>
        <p:spPr>
          <a:xfrm>
            <a:off x="9236411" y="6537983"/>
            <a:ext cx="362761" cy="0"/>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770037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20"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3"/>
                                        </p:tgtEl>
                                      </p:cBhvr>
                                    </p:cmd>
                                  </p:childTnLst>
                                </p:cTn>
                              </p:par>
                            </p:childTnLst>
                          </p:cTn>
                        </p:par>
                      </p:childTnLst>
                    </p:cTn>
                  </p:par>
                </p:childTnLst>
              </p:cTn>
              <p:nextCondLst>
                <p:cond evt="onClick" delay="0">
                  <p:tgtEl>
                    <p:spTgt spid="23"/>
                  </p:tgtEl>
                </p:cond>
              </p:nextCondLst>
            </p:seq>
            <p:video>
              <p:cMediaNode vol="80000">
                <p:cTn id="12" fill="hold" display="0">
                  <p:stCondLst>
                    <p:cond delay="indefinite"/>
                  </p:stCondLst>
                </p:cTn>
                <p:tgtEl>
                  <p:spTgt spid="23"/>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bcf213576e_0_7"/>
          <p:cNvSpPr txBox="1">
            <a:spLocks noGrp="1"/>
          </p:cNvSpPr>
          <p:nvPr>
            <p:ph type="body" idx="1"/>
          </p:nvPr>
        </p:nvSpPr>
        <p:spPr>
          <a:xfrm>
            <a:off x="1574040" y="4577604"/>
            <a:ext cx="2160600" cy="9000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600"/>
              <a:buNone/>
            </a:pPr>
            <a:r>
              <a:rPr lang="en-US" dirty="0"/>
              <a:t>The process must be easy for researchers to understand and use</a:t>
            </a:r>
            <a:endParaRPr dirty="0"/>
          </a:p>
        </p:txBody>
      </p:sp>
      <p:sp>
        <p:nvSpPr>
          <p:cNvPr id="159" name="Google Shape;159;gbcf213576e_0_7"/>
          <p:cNvSpPr txBox="1">
            <a:spLocks noGrp="1"/>
          </p:cNvSpPr>
          <p:nvPr>
            <p:ph type="body" idx="2"/>
          </p:nvPr>
        </p:nvSpPr>
        <p:spPr>
          <a:xfrm>
            <a:off x="3868508" y="4577604"/>
            <a:ext cx="2160600" cy="9000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600"/>
              <a:buNone/>
            </a:pPr>
            <a:r>
              <a:rPr lang="en-US" dirty="0"/>
              <a:t>The process must enable faster qualitative coding</a:t>
            </a:r>
            <a:endParaRPr dirty="0"/>
          </a:p>
        </p:txBody>
      </p:sp>
      <p:sp>
        <p:nvSpPr>
          <p:cNvPr id="160" name="Google Shape;160;gbcf213576e_0_7"/>
          <p:cNvSpPr txBox="1">
            <a:spLocks noGrp="1"/>
          </p:cNvSpPr>
          <p:nvPr>
            <p:ph type="body" idx="3"/>
          </p:nvPr>
        </p:nvSpPr>
        <p:spPr>
          <a:xfrm>
            <a:off x="6162977" y="4573139"/>
            <a:ext cx="2160600" cy="9000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600"/>
              <a:buNone/>
            </a:pPr>
            <a:r>
              <a:rPr lang="en-US"/>
              <a:t>The process must allow researchers to choose the level of granularity</a:t>
            </a:r>
            <a:endParaRPr/>
          </a:p>
        </p:txBody>
      </p:sp>
      <p:sp>
        <p:nvSpPr>
          <p:cNvPr id="161" name="Google Shape;161;gbcf213576e_0_7"/>
          <p:cNvSpPr txBox="1">
            <a:spLocks noGrp="1"/>
          </p:cNvSpPr>
          <p:nvPr>
            <p:ph type="body" idx="4"/>
          </p:nvPr>
        </p:nvSpPr>
        <p:spPr>
          <a:xfrm>
            <a:off x="8457446" y="4577604"/>
            <a:ext cx="2160600" cy="9000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1600"/>
              <a:buNone/>
            </a:pPr>
            <a:r>
              <a:rPr lang="en-US"/>
              <a:t>The process must document its steps to support validation</a:t>
            </a:r>
            <a:endParaRPr/>
          </a:p>
        </p:txBody>
      </p:sp>
      <p:sp>
        <p:nvSpPr>
          <p:cNvPr id="162" name="Google Shape;162;gbcf213576e_0_7"/>
          <p:cNvSpPr txBox="1">
            <a:spLocks noGrp="1"/>
          </p:cNvSpPr>
          <p:nvPr>
            <p:ph type="body" idx="5"/>
          </p:nvPr>
        </p:nvSpPr>
        <p:spPr>
          <a:xfrm>
            <a:off x="1574041" y="3815827"/>
            <a:ext cx="2160600" cy="5040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90000"/>
              </a:lnSpc>
              <a:spcBef>
                <a:spcPts val="0"/>
              </a:spcBef>
              <a:spcAft>
                <a:spcPts val="0"/>
              </a:spcAft>
              <a:buClr>
                <a:schemeClr val="dk1"/>
              </a:buClr>
              <a:buSzPct val="100000"/>
              <a:buNone/>
            </a:pPr>
            <a:r>
              <a:rPr lang="en-US" dirty="0"/>
              <a:t>Human Centered</a:t>
            </a:r>
            <a:endParaRPr dirty="0"/>
          </a:p>
        </p:txBody>
      </p:sp>
      <p:sp>
        <p:nvSpPr>
          <p:cNvPr id="163" name="Google Shape;163;gbcf213576e_0_7"/>
          <p:cNvSpPr txBox="1">
            <a:spLocks noGrp="1"/>
          </p:cNvSpPr>
          <p:nvPr>
            <p:ph type="body" idx="6"/>
          </p:nvPr>
        </p:nvSpPr>
        <p:spPr>
          <a:xfrm>
            <a:off x="3868508" y="3815827"/>
            <a:ext cx="2160600" cy="504000"/>
          </a:xfrm>
          <a:prstGeom prst="rect">
            <a:avLst/>
          </a:prstGeom>
          <a:noFill/>
          <a:ln>
            <a:noFill/>
          </a:ln>
        </p:spPr>
        <p:txBody>
          <a:bodyPr spcFirstLastPara="1" wrap="square" lIns="91425" tIns="45700" rIns="91425" bIns="45700" anchor="t" anchorCtr="0">
            <a:normAutofit fontScale="77500" lnSpcReduction="20000"/>
          </a:bodyPr>
          <a:lstStyle/>
          <a:p>
            <a:pPr marL="0" lvl="0" indent="0" algn="ctr" rtl="0">
              <a:lnSpc>
                <a:spcPct val="90000"/>
              </a:lnSpc>
              <a:spcBef>
                <a:spcPts val="0"/>
              </a:spcBef>
              <a:spcAft>
                <a:spcPts val="0"/>
              </a:spcAft>
              <a:buClr>
                <a:schemeClr val="dk1"/>
              </a:buClr>
              <a:buSzPct val="100000"/>
              <a:buNone/>
            </a:pPr>
            <a:r>
              <a:rPr lang="en-US" dirty="0"/>
              <a:t>Rapid &amp; Efficient</a:t>
            </a:r>
            <a:endParaRPr dirty="0"/>
          </a:p>
        </p:txBody>
      </p:sp>
      <p:sp>
        <p:nvSpPr>
          <p:cNvPr id="164" name="Google Shape;164;gbcf213576e_0_7"/>
          <p:cNvSpPr txBox="1">
            <a:spLocks noGrp="1"/>
          </p:cNvSpPr>
          <p:nvPr>
            <p:ph type="body" idx="7"/>
          </p:nvPr>
        </p:nvSpPr>
        <p:spPr>
          <a:xfrm>
            <a:off x="6162978" y="3815827"/>
            <a:ext cx="2160600" cy="504000"/>
          </a:xfrm>
          <a:prstGeom prst="rect">
            <a:avLst/>
          </a:prstGeom>
          <a:noFill/>
          <a:ln>
            <a:noFill/>
          </a:ln>
        </p:spPr>
        <p:txBody>
          <a:bodyPr spcFirstLastPara="1" wrap="square" lIns="91425" tIns="45700" rIns="91425" bIns="45700" anchor="t" anchorCtr="0">
            <a:normAutofit/>
          </a:bodyPr>
          <a:lstStyle/>
          <a:p>
            <a:pPr marL="0" lvl="0" indent="0" algn="ctr" rtl="0">
              <a:lnSpc>
                <a:spcPct val="70000"/>
              </a:lnSpc>
              <a:spcBef>
                <a:spcPts val="0"/>
              </a:spcBef>
              <a:spcAft>
                <a:spcPts val="0"/>
              </a:spcAft>
              <a:buClr>
                <a:schemeClr val="dk1"/>
              </a:buClr>
              <a:buSzPts val="2200"/>
              <a:buNone/>
            </a:pPr>
            <a:r>
              <a:rPr lang="en-US" sz="2200"/>
              <a:t>Nuance Friendly</a:t>
            </a:r>
            <a:endParaRPr/>
          </a:p>
        </p:txBody>
      </p:sp>
      <p:sp>
        <p:nvSpPr>
          <p:cNvPr id="165" name="Google Shape;165;gbcf213576e_0_7"/>
          <p:cNvSpPr txBox="1">
            <a:spLocks noGrp="1"/>
          </p:cNvSpPr>
          <p:nvPr>
            <p:ph type="body" idx="8"/>
          </p:nvPr>
        </p:nvSpPr>
        <p:spPr>
          <a:xfrm>
            <a:off x="8457446" y="3815827"/>
            <a:ext cx="2160600" cy="504000"/>
          </a:xfrm>
          <a:prstGeom prst="rect">
            <a:avLst/>
          </a:prstGeom>
          <a:noFill/>
          <a:ln>
            <a:noFill/>
          </a:ln>
        </p:spPr>
        <p:txBody>
          <a:bodyPr spcFirstLastPara="1" wrap="square" lIns="91425" tIns="45700" rIns="91425" bIns="45700" anchor="t" anchorCtr="0">
            <a:normAutofit/>
          </a:bodyPr>
          <a:lstStyle/>
          <a:p>
            <a:pPr marL="0" lvl="0" indent="0" algn="ctr" rtl="0">
              <a:lnSpc>
                <a:spcPct val="70000"/>
              </a:lnSpc>
              <a:spcBef>
                <a:spcPts val="0"/>
              </a:spcBef>
              <a:spcAft>
                <a:spcPts val="0"/>
              </a:spcAft>
              <a:buClr>
                <a:schemeClr val="dk1"/>
              </a:buClr>
              <a:buSzPts val="2200"/>
              <a:buNone/>
            </a:pPr>
            <a:r>
              <a:rPr lang="en-US" sz="2200" dirty="0"/>
              <a:t>Reproducible</a:t>
            </a:r>
            <a:endParaRPr dirty="0"/>
          </a:p>
        </p:txBody>
      </p:sp>
      <p:pic>
        <p:nvPicPr>
          <p:cNvPr id="166" name="Google Shape;166;gbcf213576e_0_7" descr="Child with balloon"/>
          <p:cNvPicPr preferRelativeResize="0">
            <a:picLocks noGrp="1"/>
          </p:cNvPicPr>
          <p:nvPr>
            <p:ph type="pic" idx="9"/>
          </p:nvPr>
        </p:nvPicPr>
        <p:blipFill rotWithShape="1">
          <a:blip r:embed="rId3">
            <a:alphaModFix/>
          </a:blip>
          <a:srcRect/>
          <a:stretch/>
        </p:blipFill>
        <p:spPr>
          <a:xfrm>
            <a:off x="2228141" y="2247583"/>
            <a:ext cx="854100" cy="854100"/>
          </a:xfrm>
          <a:prstGeom prst="rect">
            <a:avLst/>
          </a:prstGeom>
          <a:noFill/>
          <a:ln>
            <a:noFill/>
          </a:ln>
        </p:spPr>
      </p:pic>
      <p:pic>
        <p:nvPicPr>
          <p:cNvPr id="167" name="Google Shape;167;gbcf213576e_0_7" descr="Stopwatch"/>
          <p:cNvPicPr preferRelativeResize="0">
            <a:picLocks noGrp="1"/>
          </p:cNvPicPr>
          <p:nvPr>
            <p:ph type="pic" idx="13"/>
          </p:nvPr>
        </p:nvPicPr>
        <p:blipFill rotWithShape="1">
          <a:blip r:embed="rId4">
            <a:alphaModFix/>
          </a:blip>
          <a:srcRect/>
          <a:stretch/>
        </p:blipFill>
        <p:spPr>
          <a:xfrm>
            <a:off x="4521863" y="2247583"/>
            <a:ext cx="854100" cy="854100"/>
          </a:xfrm>
          <a:prstGeom prst="rect">
            <a:avLst/>
          </a:prstGeom>
          <a:noFill/>
          <a:ln>
            <a:noFill/>
          </a:ln>
        </p:spPr>
      </p:pic>
      <p:pic>
        <p:nvPicPr>
          <p:cNvPr id="168" name="Google Shape;168;gbcf213576e_0_7" descr="Research"/>
          <p:cNvPicPr preferRelativeResize="0">
            <a:picLocks noGrp="1"/>
          </p:cNvPicPr>
          <p:nvPr>
            <p:ph type="pic" idx="14"/>
          </p:nvPr>
        </p:nvPicPr>
        <p:blipFill rotWithShape="1">
          <a:blip r:embed="rId5">
            <a:alphaModFix/>
          </a:blip>
          <a:srcRect/>
          <a:stretch/>
        </p:blipFill>
        <p:spPr>
          <a:xfrm>
            <a:off x="6815585" y="2247583"/>
            <a:ext cx="854100" cy="854100"/>
          </a:xfrm>
          <a:prstGeom prst="rect">
            <a:avLst/>
          </a:prstGeom>
          <a:noFill/>
          <a:ln>
            <a:noFill/>
          </a:ln>
        </p:spPr>
      </p:pic>
      <p:pic>
        <p:nvPicPr>
          <p:cNvPr id="169" name="Google Shape;169;gbcf213576e_0_7" descr="Checklist"/>
          <p:cNvPicPr preferRelativeResize="0">
            <a:picLocks noGrp="1"/>
          </p:cNvPicPr>
          <p:nvPr>
            <p:ph type="pic" idx="15"/>
          </p:nvPr>
        </p:nvPicPr>
        <p:blipFill rotWithShape="1">
          <a:blip r:embed="rId6">
            <a:alphaModFix/>
          </a:blip>
          <a:srcRect/>
          <a:stretch/>
        </p:blipFill>
        <p:spPr>
          <a:xfrm>
            <a:off x="9109306" y="2247583"/>
            <a:ext cx="854100" cy="854100"/>
          </a:xfrm>
          <a:prstGeom prst="rect">
            <a:avLst/>
          </a:prstGeom>
          <a:noFill/>
          <a:ln>
            <a:noFill/>
          </a:ln>
        </p:spPr>
      </p:pic>
      <p:sp>
        <p:nvSpPr>
          <p:cNvPr id="170" name="Google Shape;170;gbcf213576e_0_7"/>
          <p:cNvSpPr txBox="1">
            <a:spLocks noGrp="1"/>
          </p:cNvSpPr>
          <p:nvPr>
            <p:ph type="title"/>
          </p:nvPr>
        </p:nvSpPr>
        <p:spPr>
          <a:xfrm>
            <a:off x="431800" y="431800"/>
            <a:ext cx="11339400" cy="838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400"/>
              <a:buFont typeface="Meiryo"/>
              <a:buNone/>
            </a:pPr>
            <a:r>
              <a:rPr lang="en-US" dirty="0">
                <a:latin typeface="Meiryo"/>
                <a:ea typeface="Meiryo"/>
                <a:cs typeface="Meiryo"/>
                <a:sym typeface="Meiryo"/>
              </a:rPr>
              <a:t>Project Goals</a:t>
            </a:r>
            <a:endParaRPr dirty="0"/>
          </a:p>
        </p:txBody>
      </p:sp>
      <p:sp>
        <p:nvSpPr>
          <p:cNvPr id="171" name="Google Shape;171;gbcf213576e_0_7"/>
          <p:cNvSpPr txBox="1">
            <a:spLocks noGrp="1"/>
          </p:cNvSpPr>
          <p:nvPr>
            <p:ph type="sldNum" idx="12"/>
          </p:nvPr>
        </p:nvSpPr>
        <p:spPr>
          <a:xfrm>
            <a:off x="9028800" y="6327140"/>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3"/>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4</a:t>
            </a:fld>
            <a:endParaRPr/>
          </a:p>
        </p:txBody>
      </p:sp>
      <p:sp>
        <p:nvSpPr>
          <p:cNvPr id="178" name="Google Shape;178;p3"/>
          <p:cNvSpPr txBox="1">
            <a:spLocks noGrp="1"/>
          </p:cNvSpPr>
          <p:nvPr>
            <p:ph type="title"/>
          </p:nvPr>
        </p:nvSpPr>
        <p:spPr>
          <a:xfrm>
            <a:off x="431800" y="431800"/>
            <a:ext cx="11339513" cy="8380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400"/>
              <a:buFont typeface="Meiryo"/>
              <a:buNone/>
            </a:pPr>
            <a:r>
              <a:rPr lang="en-US" dirty="0">
                <a:latin typeface="Meiryo"/>
                <a:ea typeface="Meiryo"/>
                <a:cs typeface="Meiryo"/>
                <a:sym typeface="Meiryo"/>
              </a:rPr>
              <a:t>Process Overview</a:t>
            </a:r>
            <a:endParaRPr dirty="0"/>
          </a:p>
        </p:txBody>
      </p:sp>
      <p:pic>
        <p:nvPicPr>
          <p:cNvPr id="2" name="Picture 1">
            <a:extLst>
              <a:ext uri="{FF2B5EF4-FFF2-40B4-BE49-F238E27FC236}">
                <a16:creationId xmlns:a16="http://schemas.microsoft.com/office/drawing/2014/main" id="{787C03D4-767C-4061-BFDF-C3B5C6D53090}"/>
              </a:ext>
            </a:extLst>
          </p:cNvPr>
          <p:cNvPicPr>
            <a:picLocks noChangeAspect="1"/>
          </p:cNvPicPr>
          <p:nvPr/>
        </p:nvPicPr>
        <p:blipFill>
          <a:blip r:embed="rId3"/>
          <a:stretch>
            <a:fillRect/>
          </a:stretch>
        </p:blipFill>
        <p:spPr>
          <a:xfrm>
            <a:off x="451255" y="1168923"/>
            <a:ext cx="11289489" cy="487192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2F317124-2117-4DDE-9063-68165851A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
        <p:nvSpPr>
          <p:cNvPr id="4" name="Title 3">
            <a:extLst>
              <a:ext uri="{FF2B5EF4-FFF2-40B4-BE49-F238E27FC236}">
                <a16:creationId xmlns:a16="http://schemas.microsoft.com/office/drawing/2014/main" id="{3EBCB1D5-7DEE-4FAD-BBB4-DBFFFDFAF4BE}"/>
              </a:ext>
            </a:extLst>
          </p:cNvPr>
          <p:cNvSpPr>
            <a:spLocks noGrp="1"/>
          </p:cNvSpPr>
          <p:nvPr>
            <p:ph type="title"/>
          </p:nvPr>
        </p:nvSpPr>
        <p:spPr/>
        <p:txBody>
          <a:bodyPr>
            <a:normAutofit/>
          </a:bodyPr>
          <a:lstStyle/>
          <a:p>
            <a:r>
              <a:rPr lang="en-US" dirty="0">
                <a:latin typeface="Meiryo" panose="020B0604030504040204" pitchFamily="34" charset="-128"/>
                <a:ea typeface="Meiryo" panose="020B0604030504040204" pitchFamily="34" charset="-128"/>
              </a:rPr>
              <a:t>Walkthrough</a:t>
            </a:r>
            <a:r>
              <a:rPr lang="en-US" dirty="0">
                <a:latin typeface="Meiryo"/>
                <a:ea typeface="Meiryo"/>
                <a:cs typeface="Meiryo"/>
                <a:sym typeface="Meiryo"/>
              </a:rPr>
              <a:t> </a:t>
            </a:r>
            <a:r>
              <a:rPr lang="en-US" dirty="0">
                <a:solidFill>
                  <a:schemeClr val="accent3"/>
                </a:solidFill>
                <a:latin typeface="Meiryo"/>
                <a:ea typeface="Meiryo"/>
                <a:cs typeface="Meiryo"/>
                <a:sym typeface="Meiryo"/>
              </a:rPr>
              <a:t>| BERT Language Model</a:t>
            </a:r>
            <a:endParaRPr lang="en-US" dirty="0">
              <a:latin typeface="Meiryo" panose="020B0604030504040204" pitchFamily="34" charset="-128"/>
              <a:ea typeface="Meiryo" panose="020B0604030504040204" pitchFamily="34" charset="-128"/>
            </a:endParaRPr>
          </a:p>
        </p:txBody>
      </p:sp>
      <p:grpSp>
        <p:nvGrpSpPr>
          <p:cNvPr id="13" name="Group 12">
            <a:extLst>
              <a:ext uri="{FF2B5EF4-FFF2-40B4-BE49-F238E27FC236}">
                <a16:creationId xmlns:a16="http://schemas.microsoft.com/office/drawing/2014/main" id="{B7BF9647-9675-4DDA-B433-2033239393DF}"/>
              </a:ext>
            </a:extLst>
          </p:cNvPr>
          <p:cNvGrpSpPr/>
          <p:nvPr/>
        </p:nvGrpSpPr>
        <p:grpSpPr>
          <a:xfrm>
            <a:off x="1734026" y="6180903"/>
            <a:ext cx="8666374" cy="714160"/>
            <a:chOff x="-947643" y="2392670"/>
            <a:chExt cx="14835720" cy="1371601"/>
          </a:xfrm>
          <a:solidFill>
            <a:schemeClr val="bg1"/>
          </a:solidFill>
        </p:grpSpPr>
        <p:pic>
          <p:nvPicPr>
            <p:cNvPr id="5" name="Graphic 4" descr="Target Audience">
              <a:extLst>
                <a:ext uri="{FF2B5EF4-FFF2-40B4-BE49-F238E27FC236}">
                  <a16:creationId xmlns:a16="http://schemas.microsoft.com/office/drawing/2014/main" id="{AEFCE242-5019-408B-80BC-D9D619C907D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7643" y="2392670"/>
              <a:ext cx="1371600" cy="1371600"/>
            </a:xfrm>
            <a:prstGeom prst="rect">
              <a:avLst/>
            </a:prstGeom>
          </p:spPr>
        </p:pic>
        <p:pic>
          <p:nvPicPr>
            <p:cNvPr id="6" name="Graphic 5" descr="Soap">
              <a:extLst>
                <a:ext uri="{FF2B5EF4-FFF2-40B4-BE49-F238E27FC236}">
                  <a16:creationId xmlns:a16="http://schemas.microsoft.com/office/drawing/2014/main" id="{F8CE6672-06E7-46A8-9BA5-A202CABACD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00545" y="2394395"/>
              <a:ext cx="1371602" cy="1369876"/>
            </a:xfrm>
            <a:prstGeom prst="rect">
              <a:avLst/>
            </a:prstGeom>
          </p:spPr>
        </p:pic>
        <p:pic>
          <p:nvPicPr>
            <p:cNvPr id="7" name="Graphic 6" descr="Traffic light">
              <a:extLst>
                <a:ext uri="{FF2B5EF4-FFF2-40B4-BE49-F238E27FC236}">
                  <a16:creationId xmlns:a16="http://schemas.microsoft.com/office/drawing/2014/main" id="{5C4C81FF-EE03-4A73-8B9F-F34619D7A0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948735" y="2394395"/>
              <a:ext cx="1371600" cy="1369876"/>
            </a:xfrm>
            <a:prstGeom prst="rect">
              <a:avLst/>
            </a:prstGeom>
          </p:spPr>
        </p:pic>
        <p:pic>
          <p:nvPicPr>
            <p:cNvPr id="8" name="Graphic 7" descr="Gears">
              <a:extLst>
                <a:ext uri="{FF2B5EF4-FFF2-40B4-BE49-F238E27FC236}">
                  <a16:creationId xmlns:a16="http://schemas.microsoft.com/office/drawing/2014/main" id="{49ACFB8E-02EF-49AD-88AF-1811040ADB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898262" y="2392670"/>
              <a:ext cx="1371600" cy="1371601"/>
            </a:xfrm>
            <a:prstGeom prst="rect">
              <a:avLst/>
            </a:prstGeom>
          </p:spPr>
        </p:pic>
        <p:pic>
          <p:nvPicPr>
            <p:cNvPr id="9" name="Graphic 8" descr="Signpost">
              <a:extLst>
                <a:ext uri="{FF2B5EF4-FFF2-40B4-BE49-F238E27FC236}">
                  <a16:creationId xmlns:a16="http://schemas.microsoft.com/office/drawing/2014/main" id="{4FD5A142-A333-4F60-916A-FE716FB75F9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46451" y="2463260"/>
              <a:ext cx="1230421" cy="1230420"/>
            </a:xfrm>
            <a:prstGeom prst="rect">
              <a:avLst/>
            </a:prstGeom>
          </p:spPr>
        </p:pic>
        <p:pic>
          <p:nvPicPr>
            <p:cNvPr id="10" name="Graphic 9" descr="Magnifying glass">
              <a:extLst>
                <a:ext uri="{FF2B5EF4-FFF2-40B4-BE49-F238E27FC236}">
                  <a16:creationId xmlns:a16="http://schemas.microsoft.com/office/drawing/2014/main" id="{F0935E5F-FA8B-4F01-9858-135F9DCCA76F}"/>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647150" y="2452059"/>
              <a:ext cx="1255729" cy="1255729"/>
            </a:xfrm>
            <a:prstGeom prst="rect">
              <a:avLst/>
            </a:prstGeom>
          </p:spPr>
        </p:pic>
        <p:pic>
          <p:nvPicPr>
            <p:cNvPr id="11" name="Graphic 10" descr="Head with gears">
              <a:extLst>
                <a:ext uri="{FF2B5EF4-FFF2-40B4-BE49-F238E27FC236}">
                  <a16:creationId xmlns:a16="http://schemas.microsoft.com/office/drawing/2014/main" id="{2D4FFD69-D5C9-4E1A-9D5F-3710EB2F32FB}"/>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523878" y="2392670"/>
              <a:ext cx="1371600" cy="1371600"/>
            </a:xfrm>
            <a:prstGeom prst="rect">
              <a:avLst/>
            </a:prstGeom>
          </p:spPr>
        </p:pic>
        <p:pic>
          <p:nvPicPr>
            <p:cNvPr id="12" name="Graphic 11" descr="Hierarchy">
              <a:extLst>
                <a:ext uri="{FF2B5EF4-FFF2-40B4-BE49-F238E27FC236}">
                  <a16:creationId xmlns:a16="http://schemas.microsoft.com/office/drawing/2014/main" id="{80EB2C25-B92F-48A0-B2D6-49D2E5D7DA4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516477" y="2392670"/>
              <a:ext cx="1371600" cy="1371599"/>
            </a:xfrm>
            <a:prstGeom prst="rect">
              <a:avLst/>
            </a:prstGeom>
          </p:spPr>
        </p:pic>
      </p:grpSp>
      <p:cxnSp>
        <p:nvCxnSpPr>
          <p:cNvPr id="15" name="Straight Arrow Connector 14">
            <a:extLst>
              <a:ext uri="{FF2B5EF4-FFF2-40B4-BE49-F238E27FC236}">
                <a16:creationId xmlns:a16="http://schemas.microsoft.com/office/drawing/2014/main" id="{9F90180D-B2D4-4803-8FFD-C03411910330}"/>
              </a:ext>
            </a:extLst>
          </p:cNvPr>
          <p:cNvCxnSpPr>
            <a:stCxn id="5" idx="3"/>
            <a:endCxn id="6" idx="1"/>
          </p:cNvCxnSpPr>
          <p:nvPr/>
        </p:nvCxnSpPr>
        <p:spPr>
          <a:xfrm>
            <a:off x="2535254" y="6537983"/>
            <a:ext cx="336818"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5E3CE5F-919C-4D07-9E80-73FCAD99B392}"/>
              </a:ext>
            </a:extLst>
          </p:cNvPr>
          <p:cNvCxnSpPr>
            <a:stCxn id="6" idx="3"/>
            <a:endCxn id="7" idx="1"/>
          </p:cNvCxnSpPr>
          <p:nvPr/>
        </p:nvCxnSpPr>
        <p:spPr>
          <a:xfrm>
            <a:off x="3673301" y="6538432"/>
            <a:ext cx="336817"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1B1EFC2-01EA-4B8D-8488-7259EE1520D5}"/>
              </a:ext>
            </a:extLst>
          </p:cNvPr>
          <p:cNvCxnSpPr>
            <a:stCxn id="7" idx="3"/>
            <a:endCxn id="8" idx="1"/>
          </p:cNvCxnSpPr>
          <p:nvPr/>
        </p:nvCxnSpPr>
        <p:spPr>
          <a:xfrm flipV="1">
            <a:off x="4811346" y="6537983"/>
            <a:ext cx="337600"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C10723F-8AD6-4504-BCCE-9906C1EE585D}"/>
              </a:ext>
            </a:extLst>
          </p:cNvPr>
          <p:cNvCxnSpPr>
            <a:stCxn id="8" idx="3"/>
            <a:endCxn id="9" idx="1"/>
          </p:cNvCxnSpPr>
          <p:nvPr/>
        </p:nvCxnSpPr>
        <p:spPr>
          <a:xfrm>
            <a:off x="5950174" y="6537983"/>
            <a:ext cx="336818"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1A2F578-34F1-4882-BEA1-BD02030F0702}"/>
              </a:ext>
            </a:extLst>
          </p:cNvPr>
          <p:cNvCxnSpPr>
            <a:stCxn id="9" idx="3"/>
            <a:endCxn id="10" idx="1"/>
          </p:cNvCxnSpPr>
          <p:nvPr/>
        </p:nvCxnSpPr>
        <p:spPr>
          <a:xfrm>
            <a:off x="7005750" y="6537983"/>
            <a:ext cx="333131" cy="756"/>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D8F0A9F-B9C9-4C40-B1A5-6A1AD638A590}"/>
              </a:ext>
            </a:extLst>
          </p:cNvPr>
          <p:cNvCxnSpPr>
            <a:stCxn id="10" idx="3"/>
            <a:endCxn id="11" idx="1"/>
          </p:cNvCxnSpPr>
          <p:nvPr/>
        </p:nvCxnSpPr>
        <p:spPr>
          <a:xfrm flipV="1">
            <a:off x="8072423" y="6537983"/>
            <a:ext cx="362760" cy="756"/>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a:extLst>
              <a:ext uri="{FF2B5EF4-FFF2-40B4-BE49-F238E27FC236}">
                <a16:creationId xmlns:a16="http://schemas.microsoft.com/office/drawing/2014/main" id="{A228418B-9A4A-4B15-B3A0-AD54C2FEB530}"/>
              </a:ext>
            </a:extLst>
          </p:cNvPr>
          <p:cNvCxnSpPr>
            <a:stCxn id="11" idx="3"/>
            <a:endCxn id="12" idx="1"/>
          </p:cNvCxnSpPr>
          <p:nvPr/>
        </p:nvCxnSpPr>
        <p:spPr>
          <a:xfrm>
            <a:off x="9236411" y="6537983"/>
            <a:ext cx="362761" cy="0"/>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sp>
        <p:nvSpPr>
          <p:cNvPr id="22" name="Text Placeholder 1">
            <a:extLst>
              <a:ext uri="{FF2B5EF4-FFF2-40B4-BE49-F238E27FC236}">
                <a16:creationId xmlns:a16="http://schemas.microsoft.com/office/drawing/2014/main" id="{86B26158-0D8C-4D63-8136-8E64170E8485}"/>
              </a:ext>
            </a:extLst>
          </p:cNvPr>
          <p:cNvSpPr>
            <a:spLocks noGrp="1"/>
          </p:cNvSpPr>
          <p:nvPr>
            <p:ph type="body" idx="1"/>
          </p:nvPr>
        </p:nvSpPr>
        <p:spPr>
          <a:xfrm>
            <a:off x="432000" y="1249680"/>
            <a:ext cx="6078130" cy="4927283"/>
          </a:xfrm>
        </p:spPr>
        <p:txBody>
          <a:bodyPr/>
          <a:lstStyle/>
          <a:p>
            <a:r>
              <a:rPr lang="en-US" dirty="0"/>
              <a:t>Google’s BERT model is a pre-trained neural network</a:t>
            </a:r>
          </a:p>
          <a:p>
            <a:r>
              <a:rPr lang="en-US" dirty="0"/>
              <a:t>Text encoding with sentence transformers</a:t>
            </a:r>
          </a:p>
          <a:p>
            <a:r>
              <a:rPr lang="en-US" dirty="0"/>
              <a:t>Model utilizes hierarchical (agglomerative) clustering to split clusters</a:t>
            </a:r>
          </a:p>
          <a:p>
            <a:endParaRPr lang="en-US" dirty="0"/>
          </a:p>
        </p:txBody>
      </p:sp>
      <p:pic>
        <p:nvPicPr>
          <p:cNvPr id="23" name="Picture 22" descr="Chart, box and whisker chart&#10;&#10;Description automatically generated">
            <a:extLst>
              <a:ext uri="{FF2B5EF4-FFF2-40B4-BE49-F238E27FC236}">
                <a16:creationId xmlns:a16="http://schemas.microsoft.com/office/drawing/2014/main" id="{6AF42D5B-F460-466E-8864-C4E6FDEB7FD5}"/>
              </a:ext>
            </a:extLst>
          </p:cNvPr>
          <p:cNvPicPr>
            <a:picLocks noChangeAspect="1"/>
          </p:cNvPicPr>
          <p:nvPr/>
        </p:nvPicPr>
        <p:blipFill rotWithShape="1">
          <a:blip r:embed="rId18">
            <a:extLst>
              <a:ext uri="{837473B0-CC2E-450A-ABE3-18F120FF3D39}">
                <a1611:picAttrSrcUrl xmlns:a1611="http://schemas.microsoft.com/office/drawing/2016/11/main" r:id="rId19"/>
              </a:ext>
            </a:extLst>
          </a:blip>
          <a:srcRect l="5074" r="10444"/>
          <a:stretch/>
        </p:blipFill>
        <p:spPr>
          <a:xfrm>
            <a:off x="6601427" y="1304649"/>
            <a:ext cx="5169886" cy="3972817"/>
          </a:xfrm>
          <a:prstGeom prst="rect">
            <a:avLst/>
          </a:prstGeom>
        </p:spPr>
      </p:pic>
      <p:sp>
        <p:nvSpPr>
          <p:cNvPr id="24" name="TextBox 23">
            <a:extLst>
              <a:ext uri="{FF2B5EF4-FFF2-40B4-BE49-F238E27FC236}">
                <a16:creationId xmlns:a16="http://schemas.microsoft.com/office/drawing/2014/main" id="{E9542540-751D-48EE-B0D9-31BD58F68C38}"/>
              </a:ext>
            </a:extLst>
          </p:cNvPr>
          <p:cNvSpPr txBox="1"/>
          <p:nvPr/>
        </p:nvSpPr>
        <p:spPr>
          <a:xfrm>
            <a:off x="7533409" y="5304309"/>
            <a:ext cx="3304309" cy="230832"/>
          </a:xfrm>
          <a:prstGeom prst="rect">
            <a:avLst/>
          </a:prstGeom>
          <a:noFill/>
        </p:spPr>
        <p:txBody>
          <a:bodyPr wrap="square" rtlCol="0">
            <a:spAutoFit/>
          </a:bodyPr>
          <a:lstStyle/>
          <a:p>
            <a:r>
              <a:rPr lang="en-US" sz="900" dirty="0">
                <a:hlinkClick r:id="rId19" tooltip="http://stackoverflow.com/questions/40670930/dendrogram-in-tableau"/>
              </a:rPr>
              <a:t>This Photo</a:t>
            </a:r>
            <a:r>
              <a:rPr lang="en-US" sz="900" dirty="0"/>
              <a:t> by Unknown Author is licensed under </a:t>
            </a:r>
            <a:r>
              <a:rPr lang="en-US" sz="900" dirty="0">
                <a:hlinkClick r:id="rId20" tooltip="https://creativecommons.org/licenses/by-sa/3.0/"/>
              </a:rPr>
              <a:t>CC BY-SA</a:t>
            </a:r>
            <a:endParaRPr lang="en-US" sz="900" dirty="0"/>
          </a:p>
        </p:txBody>
      </p:sp>
    </p:spTree>
    <p:extLst>
      <p:ext uri="{BB962C8B-B14F-4D97-AF65-F5344CB8AC3E}">
        <p14:creationId xmlns:p14="http://schemas.microsoft.com/office/powerpoint/2010/main" val="16549456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uffle and Split">
            <a:hlinkClick r:id="" action="ppaction://media"/>
            <a:extLst>
              <a:ext uri="{FF2B5EF4-FFF2-40B4-BE49-F238E27FC236}">
                <a16:creationId xmlns:a16="http://schemas.microsoft.com/office/drawing/2014/main" id="{10176EB3-952B-4BEF-A8DD-505E6D8BF1E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19379" y="1204059"/>
            <a:ext cx="7910715" cy="4853485"/>
          </a:xfrm>
          <a:prstGeom prst="rect">
            <a:avLst/>
          </a:prstGeom>
        </p:spPr>
      </p:pic>
      <p:sp>
        <p:nvSpPr>
          <p:cNvPr id="3" name="Slide Number Placeholder 2">
            <a:extLst>
              <a:ext uri="{FF2B5EF4-FFF2-40B4-BE49-F238E27FC236}">
                <a16:creationId xmlns:a16="http://schemas.microsoft.com/office/drawing/2014/main" id="{2F317124-2117-4DDE-9063-68165851A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a:t>
            </a:fld>
            <a:endParaRPr lang="en-US"/>
          </a:p>
        </p:txBody>
      </p:sp>
      <p:sp>
        <p:nvSpPr>
          <p:cNvPr id="4" name="Title 3">
            <a:extLst>
              <a:ext uri="{FF2B5EF4-FFF2-40B4-BE49-F238E27FC236}">
                <a16:creationId xmlns:a16="http://schemas.microsoft.com/office/drawing/2014/main" id="{3EBCB1D5-7DEE-4FAD-BBB4-DBFFFDFAF4BE}"/>
              </a:ext>
            </a:extLst>
          </p:cNvPr>
          <p:cNvSpPr>
            <a:spLocks noGrp="1"/>
          </p:cNvSpPr>
          <p:nvPr>
            <p:ph type="title"/>
          </p:nvPr>
        </p:nvSpPr>
        <p:spPr/>
        <p:txBody>
          <a:bodyPr>
            <a:normAutofit/>
          </a:bodyPr>
          <a:lstStyle/>
          <a:p>
            <a:r>
              <a:rPr lang="en-US" dirty="0">
                <a:latin typeface="Meiryo" panose="020B0604030504040204" pitchFamily="34" charset="-128"/>
                <a:ea typeface="Meiryo" panose="020B0604030504040204" pitchFamily="34" charset="-128"/>
              </a:rPr>
              <a:t>Walkthrough</a:t>
            </a:r>
            <a:r>
              <a:rPr lang="en-US" dirty="0">
                <a:latin typeface="Meiryo"/>
                <a:ea typeface="Meiryo"/>
                <a:cs typeface="Meiryo"/>
                <a:sym typeface="Meiryo"/>
              </a:rPr>
              <a:t> </a:t>
            </a:r>
            <a:r>
              <a:rPr lang="en-US" dirty="0">
                <a:solidFill>
                  <a:schemeClr val="accent3"/>
                </a:solidFill>
                <a:latin typeface="Meiryo"/>
                <a:ea typeface="Meiryo"/>
                <a:cs typeface="Meiryo"/>
                <a:sym typeface="Meiryo"/>
              </a:rPr>
              <a:t>| Review &amp; Split Cluster</a:t>
            </a:r>
            <a:endParaRPr lang="en-US" dirty="0">
              <a:latin typeface="Meiryo" panose="020B0604030504040204" pitchFamily="34" charset="-128"/>
              <a:ea typeface="Meiryo" panose="020B0604030504040204" pitchFamily="34" charset="-128"/>
            </a:endParaRPr>
          </a:p>
        </p:txBody>
      </p:sp>
      <p:grpSp>
        <p:nvGrpSpPr>
          <p:cNvPr id="13" name="Group 12">
            <a:extLst>
              <a:ext uri="{FF2B5EF4-FFF2-40B4-BE49-F238E27FC236}">
                <a16:creationId xmlns:a16="http://schemas.microsoft.com/office/drawing/2014/main" id="{B7BF9647-9675-4DDA-B433-2033239393DF}"/>
              </a:ext>
            </a:extLst>
          </p:cNvPr>
          <p:cNvGrpSpPr/>
          <p:nvPr/>
        </p:nvGrpSpPr>
        <p:grpSpPr>
          <a:xfrm>
            <a:off x="1734026" y="6180903"/>
            <a:ext cx="8666374" cy="714160"/>
            <a:chOff x="-947643" y="2392670"/>
            <a:chExt cx="14835720" cy="1371601"/>
          </a:xfrm>
          <a:solidFill>
            <a:schemeClr val="bg1"/>
          </a:solidFill>
        </p:grpSpPr>
        <p:pic>
          <p:nvPicPr>
            <p:cNvPr id="5" name="Graphic 4" descr="Target Audience">
              <a:extLst>
                <a:ext uri="{FF2B5EF4-FFF2-40B4-BE49-F238E27FC236}">
                  <a16:creationId xmlns:a16="http://schemas.microsoft.com/office/drawing/2014/main" id="{AEFCE242-5019-408B-80BC-D9D619C907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643" y="2392670"/>
              <a:ext cx="1371600" cy="1371600"/>
            </a:xfrm>
            <a:prstGeom prst="rect">
              <a:avLst/>
            </a:prstGeom>
          </p:spPr>
        </p:pic>
        <p:pic>
          <p:nvPicPr>
            <p:cNvPr id="6" name="Graphic 5" descr="Soap">
              <a:extLst>
                <a:ext uri="{FF2B5EF4-FFF2-40B4-BE49-F238E27FC236}">
                  <a16:creationId xmlns:a16="http://schemas.microsoft.com/office/drawing/2014/main" id="{F8CE6672-06E7-46A8-9BA5-A202CABACD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545" y="2394395"/>
              <a:ext cx="1371602" cy="1369876"/>
            </a:xfrm>
            <a:prstGeom prst="rect">
              <a:avLst/>
            </a:prstGeom>
          </p:spPr>
        </p:pic>
        <p:pic>
          <p:nvPicPr>
            <p:cNvPr id="7" name="Graphic 6" descr="Traffic light">
              <a:extLst>
                <a:ext uri="{FF2B5EF4-FFF2-40B4-BE49-F238E27FC236}">
                  <a16:creationId xmlns:a16="http://schemas.microsoft.com/office/drawing/2014/main" id="{5C4C81FF-EE03-4A73-8B9F-F34619D7A0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48735" y="2394395"/>
              <a:ext cx="1371600" cy="1369876"/>
            </a:xfrm>
            <a:prstGeom prst="rect">
              <a:avLst/>
            </a:prstGeom>
          </p:spPr>
        </p:pic>
        <p:pic>
          <p:nvPicPr>
            <p:cNvPr id="8" name="Graphic 7" descr="Gears">
              <a:extLst>
                <a:ext uri="{FF2B5EF4-FFF2-40B4-BE49-F238E27FC236}">
                  <a16:creationId xmlns:a16="http://schemas.microsoft.com/office/drawing/2014/main" id="{49ACFB8E-02EF-49AD-88AF-1811040ADB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98262" y="2392670"/>
              <a:ext cx="1371600" cy="1371601"/>
            </a:xfrm>
            <a:prstGeom prst="rect">
              <a:avLst/>
            </a:prstGeom>
          </p:spPr>
        </p:pic>
        <p:pic>
          <p:nvPicPr>
            <p:cNvPr id="9" name="Graphic 8" descr="Signpost">
              <a:extLst>
                <a:ext uri="{FF2B5EF4-FFF2-40B4-BE49-F238E27FC236}">
                  <a16:creationId xmlns:a16="http://schemas.microsoft.com/office/drawing/2014/main" id="{4FD5A142-A333-4F60-916A-FE716FB75F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46451" y="2463260"/>
              <a:ext cx="1230421" cy="1230420"/>
            </a:xfrm>
            <a:prstGeom prst="rect">
              <a:avLst/>
            </a:prstGeom>
          </p:spPr>
        </p:pic>
        <p:pic>
          <p:nvPicPr>
            <p:cNvPr id="10" name="Graphic 9" descr="Magnifying glass">
              <a:extLst>
                <a:ext uri="{FF2B5EF4-FFF2-40B4-BE49-F238E27FC236}">
                  <a16:creationId xmlns:a16="http://schemas.microsoft.com/office/drawing/2014/main" id="{F0935E5F-FA8B-4F01-9858-135F9DCCA76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47150" y="2452059"/>
              <a:ext cx="1255729" cy="1255729"/>
            </a:xfrm>
            <a:prstGeom prst="rect">
              <a:avLst/>
            </a:prstGeom>
          </p:spPr>
        </p:pic>
        <p:pic>
          <p:nvPicPr>
            <p:cNvPr id="11" name="Graphic 10" descr="Head with gears">
              <a:extLst>
                <a:ext uri="{FF2B5EF4-FFF2-40B4-BE49-F238E27FC236}">
                  <a16:creationId xmlns:a16="http://schemas.microsoft.com/office/drawing/2014/main" id="{2D4FFD69-D5C9-4E1A-9D5F-3710EB2F32F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23878" y="2392670"/>
              <a:ext cx="1371600" cy="1371600"/>
            </a:xfrm>
            <a:prstGeom prst="rect">
              <a:avLst/>
            </a:prstGeom>
          </p:spPr>
        </p:pic>
        <p:pic>
          <p:nvPicPr>
            <p:cNvPr id="12" name="Graphic 11" descr="Hierarchy">
              <a:extLst>
                <a:ext uri="{FF2B5EF4-FFF2-40B4-BE49-F238E27FC236}">
                  <a16:creationId xmlns:a16="http://schemas.microsoft.com/office/drawing/2014/main" id="{80EB2C25-B92F-48A0-B2D6-49D2E5D7DA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516477" y="2392670"/>
              <a:ext cx="1371600" cy="1371599"/>
            </a:xfrm>
            <a:prstGeom prst="rect">
              <a:avLst/>
            </a:prstGeom>
          </p:spPr>
        </p:pic>
      </p:grpSp>
      <p:cxnSp>
        <p:nvCxnSpPr>
          <p:cNvPr id="15" name="Straight Arrow Connector 14">
            <a:extLst>
              <a:ext uri="{FF2B5EF4-FFF2-40B4-BE49-F238E27FC236}">
                <a16:creationId xmlns:a16="http://schemas.microsoft.com/office/drawing/2014/main" id="{9F90180D-B2D4-4803-8FFD-C03411910330}"/>
              </a:ext>
            </a:extLst>
          </p:cNvPr>
          <p:cNvCxnSpPr>
            <a:stCxn id="5" idx="3"/>
            <a:endCxn id="6" idx="1"/>
          </p:cNvCxnSpPr>
          <p:nvPr/>
        </p:nvCxnSpPr>
        <p:spPr>
          <a:xfrm>
            <a:off x="2535254" y="6537983"/>
            <a:ext cx="336818"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5E3CE5F-919C-4D07-9E80-73FCAD99B392}"/>
              </a:ext>
            </a:extLst>
          </p:cNvPr>
          <p:cNvCxnSpPr>
            <a:stCxn id="6" idx="3"/>
            <a:endCxn id="7" idx="1"/>
          </p:cNvCxnSpPr>
          <p:nvPr/>
        </p:nvCxnSpPr>
        <p:spPr>
          <a:xfrm>
            <a:off x="3673301" y="6538432"/>
            <a:ext cx="336817"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1B1EFC2-01EA-4B8D-8488-7259EE1520D5}"/>
              </a:ext>
            </a:extLst>
          </p:cNvPr>
          <p:cNvCxnSpPr>
            <a:stCxn id="7" idx="3"/>
            <a:endCxn id="8" idx="1"/>
          </p:cNvCxnSpPr>
          <p:nvPr/>
        </p:nvCxnSpPr>
        <p:spPr>
          <a:xfrm flipV="1">
            <a:off x="4811346" y="6537983"/>
            <a:ext cx="337600"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C10723F-8AD6-4504-BCCE-9906C1EE585D}"/>
              </a:ext>
            </a:extLst>
          </p:cNvPr>
          <p:cNvCxnSpPr>
            <a:stCxn id="8" idx="3"/>
            <a:endCxn id="9" idx="1"/>
          </p:cNvCxnSpPr>
          <p:nvPr/>
        </p:nvCxnSpPr>
        <p:spPr>
          <a:xfrm>
            <a:off x="5950174" y="6537983"/>
            <a:ext cx="336818"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1A2F578-34F1-4882-BEA1-BD02030F0702}"/>
              </a:ext>
            </a:extLst>
          </p:cNvPr>
          <p:cNvCxnSpPr>
            <a:stCxn id="9" idx="3"/>
            <a:endCxn id="10" idx="1"/>
          </p:cNvCxnSpPr>
          <p:nvPr/>
        </p:nvCxnSpPr>
        <p:spPr>
          <a:xfrm>
            <a:off x="7005750" y="6537983"/>
            <a:ext cx="333131" cy="756"/>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D8F0A9F-B9C9-4C40-B1A5-6A1AD638A590}"/>
              </a:ext>
            </a:extLst>
          </p:cNvPr>
          <p:cNvCxnSpPr>
            <a:stCxn id="10" idx="3"/>
            <a:endCxn id="11" idx="1"/>
          </p:cNvCxnSpPr>
          <p:nvPr/>
        </p:nvCxnSpPr>
        <p:spPr>
          <a:xfrm flipV="1">
            <a:off x="8072423" y="6537983"/>
            <a:ext cx="362760" cy="756"/>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a:extLst>
              <a:ext uri="{FF2B5EF4-FFF2-40B4-BE49-F238E27FC236}">
                <a16:creationId xmlns:a16="http://schemas.microsoft.com/office/drawing/2014/main" id="{A228418B-9A4A-4B15-B3A0-AD54C2FEB530}"/>
              </a:ext>
            </a:extLst>
          </p:cNvPr>
          <p:cNvCxnSpPr>
            <a:stCxn id="11" idx="3"/>
            <a:endCxn id="12" idx="1"/>
          </p:cNvCxnSpPr>
          <p:nvPr/>
        </p:nvCxnSpPr>
        <p:spPr>
          <a:xfrm>
            <a:off x="9236411" y="6537983"/>
            <a:ext cx="362761" cy="0"/>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546967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Examine and Name">
            <a:hlinkClick r:id="" action="ppaction://media"/>
            <a:extLst>
              <a:ext uri="{FF2B5EF4-FFF2-40B4-BE49-F238E27FC236}">
                <a16:creationId xmlns:a16="http://schemas.microsoft.com/office/drawing/2014/main" id="{A0A2368E-81FD-4F63-9AB0-C2064BE4CC3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34640" y="1204163"/>
            <a:ext cx="7937981" cy="4895027"/>
          </a:xfrm>
          <a:prstGeom prst="rect">
            <a:avLst/>
          </a:prstGeom>
        </p:spPr>
      </p:pic>
      <p:sp>
        <p:nvSpPr>
          <p:cNvPr id="3" name="Slide Number Placeholder 2">
            <a:extLst>
              <a:ext uri="{FF2B5EF4-FFF2-40B4-BE49-F238E27FC236}">
                <a16:creationId xmlns:a16="http://schemas.microsoft.com/office/drawing/2014/main" id="{2F317124-2117-4DDE-9063-68165851A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7</a:t>
            </a:fld>
            <a:endParaRPr lang="en-US"/>
          </a:p>
        </p:txBody>
      </p:sp>
      <p:sp>
        <p:nvSpPr>
          <p:cNvPr id="4" name="Title 3">
            <a:extLst>
              <a:ext uri="{FF2B5EF4-FFF2-40B4-BE49-F238E27FC236}">
                <a16:creationId xmlns:a16="http://schemas.microsoft.com/office/drawing/2014/main" id="{3EBCB1D5-7DEE-4FAD-BBB4-DBFFFDFAF4BE}"/>
              </a:ext>
            </a:extLst>
          </p:cNvPr>
          <p:cNvSpPr>
            <a:spLocks noGrp="1"/>
          </p:cNvSpPr>
          <p:nvPr>
            <p:ph type="title"/>
          </p:nvPr>
        </p:nvSpPr>
        <p:spPr/>
        <p:txBody>
          <a:bodyPr>
            <a:normAutofit/>
          </a:bodyPr>
          <a:lstStyle/>
          <a:p>
            <a:r>
              <a:rPr lang="en-US" dirty="0">
                <a:latin typeface="Meiryo" panose="020B0604030504040204" pitchFamily="34" charset="-128"/>
                <a:ea typeface="Meiryo" panose="020B0604030504040204" pitchFamily="34" charset="-128"/>
              </a:rPr>
              <a:t>Walkthrough</a:t>
            </a:r>
            <a:r>
              <a:rPr lang="en-US" dirty="0">
                <a:latin typeface="Meiryo"/>
                <a:ea typeface="Meiryo"/>
                <a:cs typeface="Meiryo"/>
                <a:sym typeface="Meiryo"/>
              </a:rPr>
              <a:t> </a:t>
            </a:r>
            <a:r>
              <a:rPr lang="en-US" dirty="0">
                <a:solidFill>
                  <a:schemeClr val="accent3"/>
                </a:solidFill>
                <a:latin typeface="Meiryo"/>
                <a:ea typeface="Meiryo"/>
                <a:cs typeface="Meiryo"/>
                <a:sym typeface="Meiryo"/>
              </a:rPr>
              <a:t>| Review &amp; Name Cluster</a:t>
            </a:r>
            <a:endParaRPr lang="en-US" dirty="0">
              <a:latin typeface="Meiryo" panose="020B0604030504040204" pitchFamily="34" charset="-128"/>
              <a:ea typeface="Meiryo" panose="020B0604030504040204" pitchFamily="34" charset="-128"/>
            </a:endParaRPr>
          </a:p>
        </p:txBody>
      </p:sp>
      <p:grpSp>
        <p:nvGrpSpPr>
          <p:cNvPr id="13" name="Group 12">
            <a:extLst>
              <a:ext uri="{FF2B5EF4-FFF2-40B4-BE49-F238E27FC236}">
                <a16:creationId xmlns:a16="http://schemas.microsoft.com/office/drawing/2014/main" id="{B7BF9647-9675-4DDA-B433-2033239393DF}"/>
              </a:ext>
            </a:extLst>
          </p:cNvPr>
          <p:cNvGrpSpPr/>
          <p:nvPr/>
        </p:nvGrpSpPr>
        <p:grpSpPr>
          <a:xfrm>
            <a:off x="1734026" y="6180903"/>
            <a:ext cx="8666374" cy="714160"/>
            <a:chOff x="-947643" y="2392670"/>
            <a:chExt cx="14835720" cy="1371601"/>
          </a:xfrm>
          <a:solidFill>
            <a:schemeClr val="bg1"/>
          </a:solidFill>
        </p:grpSpPr>
        <p:pic>
          <p:nvPicPr>
            <p:cNvPr id="5" name="Graphic 4" descr="Target Audience">
              <a:extLst>
                <a:ext uri="{FF2B5EF4-FFF2-40B4-BE49-F238E27FC236}">
                  <a16:creationId xmlns:a16="http://schemas.microsoft.com/office/drawing/2014/main" id="{AEFCE242-5019-408B-80BC-D9D619C907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643" y="2392670"/>
              <a:ext cx="1371600" cy="1371600"/>
            </a:xfrm>
            <a:prstGeom prst="rect">
              <a:avLst/>
            </a:prstGeom>
          </p:spPr>
        </p:pic>
        <p:pic>
          <p:nvPicPr>
            <p:cNvPr id="6" name="Graphic 5" descr="Soap">
              <a:extLst>
                <a:ext uri="{FF2B5EF4-FFF2-40B4-BE49-F238E27FC236}">
                  <a16:creationId xmlns:a16="http://schemas.microsoft.com/office/drawing/2014/main" id="{F8CE6672-06E7-46A8-9BA5-A202CABACD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545" y="2394395"/>
              <a:ext cx="1371602" cy="1369876"/>
            </a:xfrm>
            <a:prstGeom prst="rect">
              <a:avLst/>
            </a:prstGeom>
          </p:spPr>
        </p:pic>
        <p:pic>
          <p:nvPicPr>
            <p:cNvPr id="7" name="Graphic 6" descr="Traffic light">
              <a:extLst>
                <a:ext uri="{FF2B5EF4-FFF2-40B4-BE49-F238E27FC236}">
                  <a16:creationId xmlns:a16="http://schemas.microsoft.com/office/drawing/2014/main" id="{5C4C81FF-EE03-4A73-8B9F-F34619D7A0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48735" y="2394395"/>
              <a:ext cx="1371600" cy="1369876"/>
            </a:xfrm>
            <a:prstGeom prst="rect">
              <a:avLst/>
            </a:prstGeom>
          </p:spPr>
        </p:pic>
        <p:pic>
          <p:nvPicPr>
            <p:cNvPr id="8" name="Graphic 7" descr="Gears">
              <a:extLst>
                <a:ext uri="{FF2B5EF4-FFF2-40B4-BE49-F238E27FC236}">
                  <a16:creationId xmlns:a16="http://schemas.microsoft.com/office/drawing/2014/main" id="{49ACFB8E-02EF-49AD-88AF-1811040ADB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98262" y="2392670"/>
              <a:ext cx="1371600" cy="1371601"/>
            </a:xfrm>
            <a:prstGeom prst="rect">
              <a:avLst/>
            </a:prstGeom>
          </p:spPr>
        </p:pic>
        <p:pic>
          <p:nvPicPr>
            <p:cNvPr id="9" name="Graphic 8" descr="Signpost">
              <a:extLst>
                <a:ext uri="{FF2B5EF4-FFF2-40B4-BE49-F238E27FC236}">
                  <a16:creationId xmlns:a16="http://schemas.microsoft.com/office/drawing/2014/main" id="{4FD5A142-A333-4F60-916A-FE716FB75F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46451" y="2463260"/>
              <a:ext cx="1230421" cy="1230420"/>
            </a:xfrm>
            <a:prstGeom prst="rect">
              <a:avLst/>
            </a:prstGeom>
          </p:spPr>
        </p:pic>
        <p:pic>
          <p:nvPicPr>
            <p:cNvPr id="10" name="Graphic 9" descr="Magnifying glass">
              <a:extLst>
                <a:ext uri="{FF2B5EF4-FFF2-40B4-BE49-F238E27FC236}">
                  <a16:creationId xmlns:a16="http://schemas.microsoft.com/office/drawing/2014/main" id="{F0935E5F-FA8B-4F01-9858-135F9DCCA76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47150" y="2452059"/>
              <a:ext cx="1255729" cy="1255729"/>
            </a:xfrm>
            <a:prstGeom prst="rect">
              <a:avLst/>
            </a:prstGeom>
          </p:spPr>
        </p:pic>
        <p:pic>
          <p:nvPicPr>
            <p:cNvPr id="11" name="Graphic 10" descr="Head with gears">
              <a:extLst>
                <a:ext uri="{FF2B5EF4-FFF2-40B4-BE49-F238E27FC236}">
                  <a16:creationId xmlns:a16="http://schemas.microsoft.com/office/drawing/2014/main" id="{2D4FFD69-D5C9-4E1A-9D5F-3710EB2F32F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23878" y="2392670"/>
              <a:ext cx="1371600" cy="1371600"/>
            </a:xfrm>
            <a:prstGeom prst="rect">
              <a:avLst/>
            </a:prstGeom>
          </p:spPr>
        </p:pic>
        <p:pic>
          <p:nvPicPr>
            <p:cNvPr id="12" name="Graphic 11" descr="Hierarchy">
              <a:extLst>
                <a:ext uri="{FF2B5EF4-FFF2-40B4-BE49-F238E27FC236}">
                  <a16:creationId xmlns:a16="http://schemas.microsoft.com/office/drawing/2014/main" id="{80EB2C25-B92F-48A0-B2D6-49D2E5D7DA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516477" y="2392670"/>
              <a:ext cx="1371600" cy="1371599"/>
            </a:xfrm>
            <a:prstGeom prst="rect">
              <a:avLst/>
            </a:prstGeom>
          </p:spPr>
        </p:pic>
      </p:grpSp>
      <p:cxnSp>
        <p:nvCxnSpPr>
          <p:cNvPr id="15" name="Straight Arrow Connector 14">
            <a:extLst>
              <a:ext uri="{FF2B5EF4-FFF2-40B4-BE49-F238E27FC236}">
                <a16:creationId xmlns:a16="http://schemas.microsoft.com/office/drawing/2014/main" id="{9F90180D-B2D4-4803-8FFD-C03411910330}"/>
              </a:ext>
            </a:extLst>
          </p:cNvPr>
          <p:cNvCxnSpPr>
            <a:stCxn id="5" idx="3"/>
            <a:endCxn id="6" idx="1"/>
          </p:cNvCxnSpPr>
          <p:nvPr/>
        </p:nvCxnSpPr>
        <p:spPr>
          <a:xfrm>
            <a:off x="2535254" y="6537983"/>
            <a:ext cx="336818"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5E3CE5F-919C-4D07-9E80-73FCAD99B392}"/>
              </a:ext>
            </a:extLst>
          </p:cNvPr>
          <p:cNvCxnSpPr>
            <a:stCxn id="6" idx="3"/>
            <a:endCxn id="7" idx="1"/>
          </p:cNvCxnSpPr>
          <p:nvPr/>
        </p:nvCxnSpPr>
        <p:spPr>
          <a:xfrm>
            <a:off x="3673301" y="6538432"/>
            <a:ext cx="336817"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1B1EFC2-01EA-4B8D-8488-7259EE1520D5}"/>
              </a:ext>
            </a:extLst>
          </p:cNvPr>
          <p:cNvCxnSpPr>
            <a:stCxn id="7" idx="3"/>
            <a:endCxn id="8" idx="1"/>
          </p:cNvCxnSpPr>
          <p:nvPr/>
        </p:nvCxnSpPr>
        <p:spPr>
          <a:xfrm flipV="1">
            <a:off x="4811346" y="6537983"/>
            <a:ext cx="337600"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C10723F-8AD6-4504-BCCE-9906C1EE585D}"/>
              </a:ext>
            </a:extLst>
          </p:cNvPr>
          <p:cNvCxnSpPr>
            <a:stCxn id="8" idx="3"/>
            <a:endCxn id="9" idx="1"/>
          </p:cNvCxnSpPr>
          <p:nvPr/>
        </p:nvCxnSpPr>
        <p:spPr>
          <a:xfrm>
            <a:off x="5950174" y="6537983"/>
            <a:ext cx="336818"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1A2F578-34F1-4882-BEA1-BD02030F0702}"/>
              </a:ext>
            </a:extLst>
          </p:cNvPr>
          <p:cNvCxnSpPr>
            <a:stCxn id="9" idx="3"/>
            <a:endCxn id="10" idx="1"/>
          </p:cNvCxnSpPr>
          <p:nvPr/>
        </p:nvCxnSpPr>
        <p:spPr>
          <a:xfrm>
            <a:off x="7005750" y="6537983"/>
            <a:ext cx="333131" cy="756"/>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D8F0A9F-B9C9-4C40-B1A5-6A1AD638A590}"/>
              </a:ext>
            </a:extLst>
          </p:cNvPr>
          <p:cNvCxnSpPr>
            <a:stCxn id="10" idx="3"/>
            <a:endCxn id="11" idx="1"/>
          </p:cNvCxnSpPr>
          <p:nvPr/>
        </p:nvCxnSpPr>
        <p:spPr>
          <a:xfrm flipV="1">
            <a:off x="8072423" y="6537983"/>
            <a:ext cx="362760" cy="756"/>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a:extLst>
              <a:ext uri="{FF2B5EF4-FFF2-40B4-BE49-F238E27FC236}">
                <a16:creationId xmlns:a16="http://schemas.microsoft.com/office/drawing/2014/main" id="{A228418B-9A4A-4B15-B3A0-AD54C2FEB530}"/>
              </a:ext>
            </a:extLst>
          </p:cNvPr>
          <p:cNvCxnSpPr>
            <a:stCxn id="11" idx="3"/>
            <a:endCxn id="12" idx="1"/>
          </p:cNvCxnSpPr>
          <p:nvPr/>
        </p:nvCxnSpPr>
        <p:spPr>
          <a:xfrm>
            <a:off x="9236411" y="6537983"/>
            <a:ext cx="362761" cy="0"/>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54673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6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Log.mp4" descr="Log.mp4">
            <a:hlinkClick r:id="" action="ppaction://media"/>
            <a:extLst>
              <a:ext uri="{FF2B5EF4-FFF2-40B4-BE49-F238E27FC236}">
                <a16:creationId xmlns:a16="http://schemas.microsoft.com/office/drawing/2014/main" id="{7C7AD93F-C894-41F7-A226-05D0DD3A4C7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119379" y="1204161"/>
            <a:ext cx="7953242" cy="4895027"/>
          </a:xfrm>
          <a:prstGeom prst="rect">
            <a:avLst/>
          </a:prstGeom>
        </p:spPr>
      </p:pic>
      <p:sp>
        <p:nvSpPr>
          <p:cNvPr id="3" name="Slide Number Placeholder 2">
            <a:extLst>
              <a:ext uri="{FF2B5EF4-FFF2-40B4-BE49-F238E27FC236}">
                <a16:creationId xmlns:a16="http://schemas.microsoft.com/office/drawing/2014/main" id="{2F317124-2117-4DDE-9063-68165851A2E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8</a:t>
            </a:fld>
            <a:endParaRPr lang="en-US"/>
          </a:p>
        </p:txBody>
      </p:sp>
      <p:sp>
        <p:nvSpPr>
          <p:cNvPr id="4" name="Title 3">
            <a:extLst>
              <a:ext uri="{FF2B5EF4-FFF2-40B4-BE49-F238E27FC236}">
                <a16:creationId xmlns:a16="http://schemas.microsoft.com/office/drawing/2014/main" id="{3EBCB1D5-7DEE-4FAD-BBB4-DBFFFDFAF4BE}"/>
              </a:ext>
            </a:extLst>
          </p:cNvPr>
          <p:cNvSpPr>
            <a:spLocks noGrp="1"/>
          </p:cNvSpPr>
          <p:nvPr>
            <p:ph type="title"/>
          </p:nvPr>
        </p:nvSpPr>
        <p:spPr/>
        <p:txBody>
          <a:bodyPr>
            <a:normAutofit/>
          </a:bodyPr>
          <a:lstStyle/>
          <a:p>
            <a:r>
              <a:rPr lang="en-US" dirty="0">
                <a:latin typeface="Meiryo" panose="020B0604030504040204" pitchFamily="34" charset="-128"/>
                <a:ea typeface="Meiryo" panose="020B0604030504040204" pitchFamily="34" charset="-128"/>
              </a:rPr>
              <a:t>Walkthrough</a:t>
            </a:r>
            <a:r>
              <a:rPr lang="en-US" dirty="0">
                <a:latin typeface="Meiryo"/>
                <a:ea typeface="Meiryo"/>
                <a:cs typeface="Meiryo"/>
                <a:sym typeface="Meiryo"/>
              </a:rPr>
              <a:t> </a:t>
            </a:r>
            <a:r>
              <a:rPr lang="en-US" dirty="0">
                <a:solidFill>
                  <a:schemeClr val="accent3"/>
                </a:solidFill>
                <a:latin typeface="Meiryo"/>
                <a:ea typeface="Meiryo"/>
                <a:cs typeface="Meiryo"/>
                <a:sym typeface="Meiryo"/>
              </a:rPr>
              <a:t>| Display Final Log</a:t>
            </a:r>
            <a:endParaRPr lang="en-US" dirty="0">
              <a:latin typeface="Meiryo" panose="020B0604030504040204" pitchFamily="34" charset="-128"/>
              <a:ea typeface="Meiryo" panose="020B0604030504040204" pitchFamily="34" charset="-128"/>
            </a:endParaRPr>
          </a:p>
        </p:txBody>
      </p:sp>
      <p:grpSp>
        <p:nvGrpSpPr>
          <p:cNvPr id="13" name="Group 12">
            <a:extLst>
              <a:ext uri="{FF2B5EF4-FFF2-40B4-BE49-F238E27FC236}">
                <a16:creationId xmlns:a16="http://schemas.microsoft.com/office/drawing/2014/main" id="{B7BF9647-9675-4DDA-B433-2033239393DF}"/>
              </a:ext>
            </a:extLst>
          </p:cNvPr>
          <p:cNvGrpSpPr/>
          <p:nvPr/>
        </p:nvGrpSpPr>
        <p:grpSpPr>
          <a:xfrm>
            <a:off x="1734026" y="6180903"/>
            <a:ext cx="8666374" cy="714160"/>
            <a:chOff x="-947643" y="2392670"/>
            <a:chExt cx="14835720" cy="1371601"/>
          </a:xfrm>
          <a:solidFill>
            <a:schemeClr val="bg1"/>
          </a:solidFill>
        </p:grpSpPr>
        <p:pic>
          <p:nvPicPr>
            <p:cNvPr id="5" name="Graphic 4" descr="Target Audience">
              <a:extLst>
                <a:ext uri="{FF2B5EF4-FFF2-40B4-BE49-F238E27FC236}">
                  <a16:creationId xmlns:a16="http://schemas.microsoft.com/office/drawing/2014/main" id="{AEFCE242-5019-408B-80BC-D9D619C907D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7643" y="2392670"/>
              <a:ext cx="1371600" cy="1371600"/>
            </a:xfrm>
            <a:prstGeom prst="rect">
              <a:avLst/>
            </a:prstGeom>
          </p:spPr>
        </p:pic>
        <p:pic>
          <p:nvPicPr>
            <p:cNvPr id="6" name="Graphic 5" descr="Soap">
              <a:extLst>
                <a:ext uri="{FF2B5EF4-FFF2-40B4-BE49-F238E27FC236}">
                  <a16:creationId xmlns:a16="http://schemas.microsoft.com/office/drawing/2014/main" id="{F8CE6672-06E7-46A8-9BA5-A202CABACD1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00545" y="2394395"/>
              <a:ext cx="1371602" cy="1369876"/>
            </a:xfrm>
            <a:prstGeom prst="rect">
              <a:avLst/>
            </a:prstGeom>
          </p:spPr>
        </p:pic>
        <p:pic>
          <p:nvPicPr>
            <p:cNvPr id="7" name="Graphic 6" descr="Traffic light">
              <a:extLst>
                <a:ext uri="{FF2B5EF4-FFF2-40B4-BE49-F238E27FC236}">
                  <a16:creationId xmlns:a16="http://schemas.microsoft.com/office/drawing/2014/main" id="{5C4C81FF-EE03-4A73-8B9F-F34619D7A05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948735" y="2394395"/>
              <a:ext cx="1371600" cy="1369876"/>
            </a:xfrm>
            <a:prstGeom prst="rect">
              <a:avLst/>
            </a:prstGeom>
          </p:spPr>
        </p:pic>
        <p:pic>
          <p:nvPicPr>
            <p:cNvPr id="8" name="Graphic 7" descr="Gears">
              <a:extLst>
                <a:ext uri="{FF2B5EF4-FFF2-40B4-BE49-F238E27FC236}">
                  <a16:creationId xmlns:a16="http://schemas.microsoft.com/office/drawing/2014/main" id="{49ACFB8E-02EF-49AD-88AF-1811040ADB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898262" y="2392670"/>
              <a:ext cx="1371600" cy="1371601"/>
            </a:xfrm>
            <a:prstGeom prst="rect">
              <a:avLst/>
            </a:prstGeom>
          </p:spPr>
        </p:pic>
        <p:pic>
          <p:nvPicPr>
            <p:cNvPr id="9" name="Graphic 8" descr="Signpost">
              <a:extLst>
                <a:ext uri="{FF2B5EF4-FFF2-40B4-BE49-F238E27FC236}">
                  <a16:creationId xmlns:a16="http://schemas.microsoft.com/office/drawing/2014/main" id="{4FD5A142-A333-4F60-916A-FE716FB75F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46451" y="2463260"/>
              <a:ext cx="1230421" cy="1230420"/>
            </a:xfrm>
            <a:prstGeom prst="rect">
              <a:avLst/>
            </a:prstGeom>
          </p:spPr>
        </p:pic>
        <p:pic>
          <p:nvPicPr>
            <p:cNvPr id="10" name="Graphic 9" descr="Magnifying glass">
              <a:extLst>
                <a:ext uri="{FF2B5EF4-FFF2-40B4-BE49-F238E27FC236}">
                  <a16:creationId xmlns:a16="http://schemas.microsoft.com/office/drawing/2014/main" id="{F0935E5F-FA8B-4F01-9858-135F9DCCA76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8647150" y="2452059"/>
              <a:ext cx="1255729" cy="1255729"/>
            </a:xfrm>
            <a:prstGeom prst="rect">
              <a:avLst/>
            </a:prstGeom>
          </p:spPr>
        </p:pic>
        <p:pic>
          <p:nvPicPr>
            <p:cNvPr id="11" name="Graphic 10" descr="Head with gears">
              <a:extLst>
                <a:ext uri="{FF2B5EF4-FFF2-40B4-BE49-F238E27FC236}">
                  <a16:creationId xmlns:a16="http://schemas.microsoft.com/office/drawing/2014/main" id="{2D4FFD69-D5C9-4E1A-9D5F-3710EB2F32F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0523878" y="2392670"/>
              <a:ext cx="1371600" cy="1371600"/>
            </a:xfrm>
            <a:prstGeom prst="rect">
              <a:avLst/>
            </a:prstGeom>
          </p:spPr>
        </p:pic>
        <p:pic>
          <p:nvPicPr>
            <p:cNvPr id="12" name="Graphic 11" descr="Hierarchy">
              <a:extLst>
                <a:ext uri="{FF2B5EF4-FFF2-40B4-BE49-F238E27FC236}">
                  <a16:creationId xmlns:a16="http://schemas.microsoft.com/office/drawing/2014/main" id="{80EB2C25-B92F-48A0-B2D6-49D2E5D7DA42}"/>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2516477" y="2392670"/>
              <a:ext cx="1371600" cy="1371599"/>
            </a:xfrm>
            <a:prstGeom prst="rect">
              <a:avLst/>
            </a:prstGeom>
          </p:spPr>
        </p:pic>
      </p:grpSp>
      <p:cxnSp>
        <p:nvCxnSpPr>
          <p:cNvPr id="15" name="Straight Arrow Connector 14">
            <a:extLst>
              <a:ext uri="{FF2B5EF4-FFF2-40B4-BE49-F238E27FC236}">
                <a16:creationId xmlns:a16="http://schemas.microsoft.com/office/drawing/2014/main" id="{9F90180D-B2D4-4803-8FFD-C03411910330}"/>
              </a:ext>
            </a:extLst>
          </p:cNvPr>
          <p:cNvCxnSpPr>
            <a:stCxn id="5" idx="3"/>
            <a:endCxn id="6" idx="1"/>
          </p:cNvCxnSpPr>
          <p:nvPr/>
        </p:nvCxnSpPr>
        <p:spPr>
          <a:xfrm>
            <a:off x="2535254" y="6537983"/>
            <a:ext cx="336818"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F5E3CE5F-919C-4D07-9E80-73FCAD99B392}"/>
              </a:ext>
            </a:extLst>
          </p:cNvPr>
          <p:cNvCxnSpPr>
            <a:stCxn id="6" idx="3"/>
            <a:endCxn id="7" idx="1"/>
          </p:cNvCxnSpPr>
          <p:nvPr/>
        </p:nvCxnSpPr>
        <p:spPr>
          <a:xfrm>
            <a:off x="3673301" y="6538432"/>
            <a:ext cx="336817"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1B1EFC2-01EA-4B8D-8488-7259EE1520D5}"/>
              </a:ext>
            </a:extLst>
          </p:cNvPr>
          <p:cNvCxnSpPr>
            <a:stCxn id="7" idx="3"/>
            <a:endCxn id="8" idx="1"/>
          </p:cNvCxnSpPr>
          <p:nvPr/>
        </p:nvCxnSpPr>
        <p:spPr>
          <a:xfrm flipV="1">
            <a:off x="4811346" y="6537983"/>
            <a:ext cx="337600" cy="449"/>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DC10723F-8AD6-4504-BCCE-9906C1EE585D}"/>
              </a:ext>
            </a:extLst>
          </p:cNvPr>
          <p:cNvCxnSpPr>
            <a:stCxn id="8" idx="3"/>
            <a:endCxn id="9" idx="1"/>
          </p:cNvCxnSpPr>
          <p:nvPr/>
        </p:nvCxnSpPr>
        <p:spPr>
          <a:xfrm>
            <a:off x="5950174" y="6537983"/>
            <a:ext cx="336818" cy="0"/>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B1A2F578-34F1-4882-BEA1-BD02030F0702}"/>
              </a:ext>
            </a:extLst>
          </p:cNvPr>
          <p:cNvCxnSpPr>
            <a:stCxn id="9" idx="3"/>
            <a:endCxn id="10" idx="1"/>
          </p:cNvCxnSpPr>
          <p:nvPr/>
        </p:nvCxnSpPr>
        <p:spPr>
          <a:xfrm>
            <a:off x="7005750" y="6537983"/>
            <a:ext cx="333131" cy="756"/>
          </a:xfrm>
          <a:prstGeom prst="straightConnector1">
            <a:avLst/>
          </a:prstGeom>
          <a:ln w="38100">
            <a:solidFill>
              <a:schemeClr val="bg1"/>
            </a:solidFill>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0D8F0A9F-B9C9-4C40-B1A5-6A1AD638A590}"/>
              </a:ext>
            </a:extLst>
          </p:cNvPr>
          <p:cNvCxnSpPr>
            <a:stCxn id="10" idx="3"/>
            <a:endCxn id="11" idx="1"/>
          </p:cNvCxnSpPr>
          <p:nvPr/>
        </p:nvCxnSpPr>
        <p:spPr>
          <a:xfrm flipV="1">
            <a:off x="8072423" y="6537983"/>
            <a:ext cx="362760" cy="756"/>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cxnSp>
        <p:nvCxnSpPr>
          <p:cNvPr id="31" name="Straight Arrow Connector 30">
            <a:extLst>
              <a:ext uri="{FF2B5EF4-FFF2-40B4-BE49-F238E27FC236}">
                <a16:creationId xmlns:a16="http://schemas.microsoft.com/office/drawing/2014/main" id="{A228418B-9A4A-4B15-B3A0-AD54C2FEB530}"/>
              </a:ext>
            </a:extLst>
          </p:cNvPr>
          <p:cNvCxnSpPr>
            <a:stCxn id="11" idx="3"/>
            <a:endCxn id="12" idx="1"/>
          </p:cNvCxnSpPr>
          <p:nvPr/>
        </p:nvCxnSpPr>
        <p:spPr>
          <a:xfrm>
            <a:off x="9236411" y="6537983"/>
            <a:ext cx="362761" cy="0"/>
          </a:xfrm>
          <a:prstGeom prst="straightConnector1">
            <a:avLst/>
          </a:prstGeom>
          <a:ln w="38100">
            <a:solidFill>
              <a:schemeClr val="bg1"/>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2285546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120"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5"/>
                                        </p:tgtEl>
                                      </p:cBhvr>
                                    </p:cmd>
                                  </p:childTnLst>
                                </p:cTn>
                              </p:par>
                            </p:childTnLst>
                          </p:cTn>
                        </p:par>
                      </p:childTnLst>
                    </p:cTn>
                  </p:par>
                </p:childTnLst>
              </p:cTn>
              <p:nextCondLst>
                <p:cond evt="onClick" delay="0">
                  <p:tgtEl>
                    <p:spTgt spid="25"/>
                  </p:tgtEl>
                </p:cond>
              </p:nextCondLst>
            </p:seq>
            <p:video>
              <p:cMediaNode vol="80000">
                <p:cTn id="12" fill="hold" display="0">
                  <p:stCondLst>
                    <p:cond delay="indefinite"/>
                  </p:stCondLst>
                </p:cTn>
                <p:tgtEl>
                  <p:spTgt spid="25"/>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4"/>
          <p:cNvSpPr txBox="1">
            <a:spLocks noGrp="1"/>
          </p:cNvSpPr>
          <p:nvPr>
            <p:ph type="sldNum" idx="12"/>
          </p:nvPr>
        </p:nvSpPr>
        <p:spPr>
          <a:xfrm>
            <a:off x="9028800" y="6327140"/>
            <a:ext cx="2743200" cy="365125"/>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02" name="Google Shape;202;p4"/>
          <p:cNvSpPr txBox="1">
            <a:spLocks noGrp="1"/>
          </p:cNvSpPr>
          <p:nvPr>
            <p:ph type="title"/>
          </p:nvPr>
        </p:nvSpPr>
        <p:spPr>
          <a:xfrm>
            <a:off x="431800" y="431800"/>
            <a:ext cx="11339513" cy="8380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262626"/>
              </a:buClr>
              <a:buSzPts val="4400"/>
              <a:buFont typeface="Meiryo"/>
              <a:buNone/>
            </a:pPr>
            <a:r>
              <a:rPr lang="en-US" dirty="0">
                <a:latin typeface="Meiryo"/>
                <a:ea typeface="Meiryo"/>
                <a:cs typeface="Meiryo"/>
                <a:sym typeface="Meiryo"/>
              </a:rPr>
              <a:t>Results Summary </a:t>
            </a:r>
            <a:r>
              <a:rPr lang="en-US" dirty="0">
                <a:solidFill>
                  <a:schemeClr val="accent3"/>
                </a:solidFill>
                <a:latin typeface="Meiryo"/>
                <a:ea typeface="Meiryo"/>
                <a:cs typeface="Meiryo"/>
                <a:sym typeface="Meiryo"/>
              </a:rPr>
              <a:t>| Trial #1</a:t>
            </a:r>
            <a:endParaRPr sz="3600" dirty="0">
              <a:solidFill>
                <a:schemeClr val="accent3"/>
              </a:solidFill>
              <a:latin typeface="Meiryo"/>
              <a:ea typeface="Meiryo"/>
              <a:cs typeface="Meiryo"/>
              <a:sym typeface="Meiryo"/>
            </a:endParaRPr>
          </a:p>
        </p:txBody>
      </p:sp>
      <p:graphicFrame>
        <p:nvGraphicFramePr>
          <p:cNvPr id="203" name="Google Shape;203;p4"/>
          <p:cNvGraphicFramePr/>
          <p:nvPr>
            <p:extLst>
              <p:ext uri="{D42A27DB-BD31-4B8C-83A1-F6EECF244321}">
                <p14:modId xmlns:p14="http://schemas.microsoft.com/office/powerpoint/2010/main" val="458635034"/>
              </p:ext>
            </p:extLst>
          </p:nvPr>
        </p:nvGraphicFramePr>
        <p:xfrm>
          <a:off x="1190625" y="1414780"/>
          <a:ext cx="9601200" cy="4114810"/>
        </p:xfrm>
        <a:graphic>
          <a:graphicData uri="http://schemas.openxmlformats.org/drawingml/2006/table">
            <a:tbl>
              <a:tblPr firstRow="1" bandRow="1">
                <a:noFill/>
                <a:tableStyleId>{F33006C3-7F03-400A-9A66-8891EDEDC1DF}</a:tableStyleId>
              </a:tblPr>
              <a:tblGrid>
                <a:gridCol w="3200400">
                  <a:extLst>
                    <a:ext uri="{9D8B030D-6E8A-4147-A177-3AD203B41FA5}">
                      <a16:colId xmlns:a16="http://schemas.microsoft.com/office/drawing/2014/main" val="20000"/>
                    </a:ext>
                  </a:extLst>
                </a:gridCol>
                <a:gridCol w="3200400">
                  <a:extLst>
                    <a:ext uri="{9D8B030D-6E8A-4147-A177-3AD203B41FA5}">
                      <a16:colId xmlns:a16="http://schemas.microsoft.com/office/drawing/2014/main" val="20001"/>
                    </a:ext>
                  </a:extLst>
                </a:gridCol>
                <a:gridCol w="3200400">
                  <a:extLst>
                    <a:ext uri="{9D8B030D-6E8A-4147-A177-3AD203B41FA5}">
                      <a16:colId xmlns:a16="http://schemas.microsoft.com/office/drawing/2014/main" val="20002"/>
                    </a:ext>
                  </a:extLst>
                </a:gridCol>
              </a:tblGrid>
              <a:tr h="370850">
                <a:tc>
                  <a:txBody>
                    <a:bodyPr/>
                    <a:lstStyle/>
                    <a:p>
                      <a:pPr marL="0" marR="0" lvl="0" indent="0" algn="ctr" rtl="0">
                        <a:spcBef>
                          <a:spcPts val="0"/>
                        </a:spcBef>
                        <a:spcAft>
                          <a:spcPts val="0"/>
                        </a:spcAft>
                        <a:buNone/>
                      </a:pPr>
                      <a:r>
                        <a:rPr lang="en-US" sz="2400" u="none" strike="noStrike" cap="none" dirty="0"/>
                        <a:t>General Sentiment</a:t>
                      </a:r>
                      <a:endParaRPr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104E65"/>
                    </a:solidFill>
                  </a:tcPr>
                </a:tc>
                <a:tc>
                  <a:txBody>
                    <a:bodyPr/>
                    <a:lstStyle/>
                    <a:p>
                      <a:pPr marL="0" marR="0" lvl="0" indent="0" algn="ctr" rtl="0">
                        <a:spcBef>
                          <a:spcPts val="0"/>
                        </a:spcBef>
                        <a:spcAft>
                          <a:spcPts val="0"/>
                        </a:spcAft>
                        <a:buNone/>
                      </a:pPr>
                      <a:r>
                        <a:rPr lang="en-US" sz="2400" u="none" strike="noStrike" cap="none"/>
                        <a:t>March 6, 2020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104E65"/>
                    </a:solidFill>
                  </a:tcPr>
                </a:tc>
                <a:tc>
                  <a:txBody>
                    <a:bodyPr/>
                    <a:lstStyle/>
                    <a:p>
                      <a:pPr marL="0" marR="0" lvl="0" indent="0" algn="ctr" rtl="0">
                        <a:spcBef>
                          <a:spcPts val="0"/>
                        </a:spcBef>
                        <a:spcAft>
                          <a:spcPts val="0"/>
                        </a:spcAft>
                        <a:buNone/>
                      </a:pPr>
                      <a:r>
                        <a:rPr lang="en-US" sz="2400" u="none" strike="noStrike" cap="none"/>
                        <a:t>March 20, 2020</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104E65"/>
                    </a:solidFill>
                  </a:tcPr>
                </a:tc>
                <a:extLst>
                  <a:ext uri="{0D108BD9-81ED-4DB2-BD59-A6C34878D82A}">
                    <a16:rowId xmlns:a16="http://schemas.microsoft.com/office/drawing/2014/main" val="10000"/>
                  </a:ext>
                </a:extLst>
              </a:tr>
              <a:tr h="1828800">
                <a:tc>
                  <a:txBody>
                    <a:bodyPr/>
                    <a:lstStyle/>
                    <a:p>
                      <a:pPr marL="0" marR="0" lvl="0" indent="0" algn="ctr" rtl="0">
                        <a:spcBef>
                          <a:spcPts val="0"/>
                        </a:spcBef>
                        <a:spcAft>
                          <a:spcPts val="0"/>
                        </a:spcAft>
                        <a:buNone/>
                      </a:pPr>
                      <a:r>
                        <a:rPr lang="en-US" sz="2400" u="none" strike="noStrike" cap="none"/>
                        <a:t>Impacted by COVID-19</a:t>
                      </a:r>
                      <a:r>
                        <a:rPr lang="en-US" sz="2400" u="none" strike="noStrike" cap="none">
                          <a:solidFill>
                            <a:schemeClr val="accent3"/>
                          </a:solidFill>
                        </a:rPr>
                        <a:t>*</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1828800">
                <a:tc>
                  <a:txBody>
                    <a:bodyPr/>
                    <a:lstStyle/>
                    <a:p>
                      <a:pPr marL="0" marR="0" lvl="0" indent="0" algn="ctr" rtl="0">
                        <a:spcBef>
                          <a:spcPts val="0"/>
                        </a:spcBef>
                        <a:spcAft>
                          <a:spcPts val="0"/>
                        </a:spcAft>
                        <a:buNone/>
                      </a:pPr>
                      <a:r>
                        <a:rPr lang="en-US" sz="2400" u="none" strike="noStrike" cap="none"/>
                        <a:t>Worried by COVID-19</a:t>
                      </a:r>
                      <a:endParaRPr/>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ctr" rtl="0">
                        <a:spcBef>
                          <a:spcPts val="0"/>
                        </a:spcBef>
                        <a:spcAft>
                          <a:spcPts val="0"/>
                        </a:spcAft>
                        <a:buNone/>
                      </a:pPr>
                      <a:endParaRPr sz="2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bl>
          </a:graphicData>
        </a:graphic>
      </p:graphicFrame>
      <p:sp>
        <p:nvSpPr>
          <p:cNvPr id="204" name="Google Shape;204;p4"/>
          <p:cNvSpPr txBox="1"/>
          <p:nvPr/>
        </p:nvSpPr>
        <p:spPr>
          <a:xfrm>
            <a:off x="420000" y="6186536"/>
            <a:ext cx="8553449"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1" u="none" strike="noStrike" cap="none">
                <a:solidFill>
                  <a:schemeClr val="lt1"/>
                </a:solidFill>
                <a:latin typeface="Calibri"/>
                <a:ea typeface="Calibri"/>
                <a:cs typeface="Calibri"/>
                <a:sym typeface="Calibri"/>
              </a:rPr>
              <a:t>*The follow-up survey question about COVID-19 impacts on March 20, 2020 was worded differently than the original March 6 question, which may have influenced the results.</a:t>
            </a:r>
            <a:endParaRPr/>
          </a:p>
        </p:txBody>
      </p:sp>
      <p:pic>
        <p:nvPicPr>
          <p:cNvPr id="205" name="Google Shape;205;p4"/>
          <p:cNvPicPr preferRelativeResize="0"/>
          <p:nvPr/>
        </p:nvPicPr>
        <p:blipFill rotWithShape="1">
          <a:blip r:embed="rId3">
            <a:alphaModFix/>
          </a:blip>
          <a:srcRect/>
          <a:stretch/>
        </p:blipFill>
        <p:spPr>
          <a:xfrm>
            <a:off x="8162832" y="2199530"/>
            <a:ext cx="2095682" cy="1272650"/>
          </a:xfrm>
          <a:prstGeom prst="rect">
            <a:avLst/>
          </a:prstGeom>
          <a:noFill/>
          <a:ln>
            <a:noFill/>
          </a:ln>
        </p:spPr>
      </p:pic>
      <p:pic>
        <p:nvPicPr>
          <p:cNvPr id="206" name="Google Shape;206;p4"/>
          <p:cNvPicPr preferRelativeResize="0"/>
          <p:nvPr/>
        </p:nvPicPr>
        <p:blipFill rotWithShape="1">
          <a:blip r:embed="rId4">
            <a:alphaModFix/>
          </a:blip>
          <a:srcRect/>
          <a:stretch/>
        </p:blipFill>
        <p:spPr>
          <a:xfrm>
            <a:off x="8162832" y="3950799"/>
            <a:ext cx="2133785" cy="1272650"/>
          </a:xfrm>
          <a:prstGeom prst="rect">
            <a:avLst/>
          </a:prstGeom>
          <a:noFill/>
          <a:ln>
            <a:noFill/>
          </a:ln>
        </p:spPr>
      </p:pic>
      <p:sp>
        <p:nvSpPr>
          <p:cNvPr id="207" name="Google Shape;207;p4"/>
          <p:cNvSpPr/>
          <p:nvPr/>
        </p:nvSpPr>
        <p:spPr>
          <a:xfrm>
            <a:off x="7084789" y="4294737"/>
            <a:ext cx="1047750" cy="630498"/>
          </a:xfrm>
          <a:prstGeom prst="rightArrow">
            <a:avLst>
              <a:gd name="adj1" fmla="val 50000"/>
              <a:gd name="adj2" fmla="val 50000"/>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+54%</a:t>
            </a:r>
            <a:endParaRPr/>
          </a:p>
        </p:txBody>
      </p:sp>
      <p:sp>
        <p:nvSpPr>
          <p:cNvPr id="208" name="Google Shape;208;p4"/>
          <p:cNvSpPr/>
          <p:nvPr/>
        </p:nvSpPr>
        <p:spPr>
          <a:xfrm>
            <a:off x="7115082" y="2446943"/>
            <a:ext cx="1047750" cy="630498"/>
          </a:xfrm>
          <a:prstGeom prst="rightArrow">
            <a:avLst>
              <a:gd name="adj1" fmla="val 50000"/>
              <a:gd name="adj2" fmla="val 50000"/>
            </a:avLst>
          </a:prstGeom>
          <a:solidFill>
            <a:schemeClr val="accent2"/>
          </a:solidFill>
          <a:ln w="12700" cap="flat" cmpd="sng">
            <a:solidFill>
              <a:srgbClr val="AC5B2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a:solidFill>
                  <a:schemeClr val="lt1"/>
                </a:solidFill>
                <a:latin typeface="Calibri"/>
                <a:ea typeface="Calibri"/>
                <a:cs typeface="Calibri"/>
                <a:sym typeface="Calibri"/>
              </a:rPr>
              <a:t>+32%</a:t>
            </a:r>
            <a:endParaRPr/>
          </a:p>
        </p:txBody>
      </p:sp>
      <p:pic>
        <p:nvPicPr>
          <p:cNvPr id="209" name="Google Shape;209;p4"/>
          <p:cNvPicPr preferRelativeResize="0"/>
          <p:nvPr/>
        </p:nvPicPr>
        <p:blipFill rotWithShape="1">
          <a:blip r:embed="rId5">
            <a:alphaModFix/>
          </a:blip>
          <a:srcRect/>
          <a:stretch/>
        </p:blipFill>
        <p:spPr>
          <a:xfrm>
            <a:off x="4924331" y="2160391"/>
            <a:ext cx="2133785" cy="1265030"/>
          </a:xfrm>
          <a:prstGeom prst="rect">
            <a:avLst/>
          </a:prstGeom>
          <a:noFill/>
          <a:ln>
            <a:noFill/>
          </a:ln>
        </p:spPr>
      </p:pic>
      <p:pic>
        <p:nvPicPr>
          <p:cNvPr id="210" name="Google Shape;210;p4"/>
          <p:cNvPicPr preferRelativeResize="0"/>
          <p:nvPr/>
        </p:nvPicPr>
        <p:blipFill rotWithShape="1">
          <a:blip r:embed="rId6">
            <a:alphaModFix/>
          </a:blip>
          <a:srcRect/>
          <a:stretch/>
        </p:blipFill>
        <p:spPr>
          <a:xfrm>
            <a:off x="4924331" y="3950799"/>
            <a:ext cx="2110923" cy="1242168"/>
          </a:xfrm>
          <a:prstGeom prst="rect">
            <a:avLst/>
          </a:prstGeom>
          <a:noFill/>
          <a:ln>
            <a:noFill/>
          </a:ln>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1960</TotalTime>
  <Words>1399</Words>
  <Application>Microsoft Office PowerPoint</Application>
  <PresentationFormat>Widescreen</PresentationFormat>
  <Paragraphs>155</Paragraphs>
  <Slides>20</Slides>
  <Notes>12</Notes>
  <HiddenSlides>0</HiddenSlides>
  <MMClips>6</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Meiryo</vt:lpstr>
      <vt:lpstr>Arial</vt:lpstr>
      <vt:lpstr>Calibri</vt:lpstr>
      <vt:lpstr>Corbel</vt:lpstr>
      <vt:lpstr>Office Theme</vt:lpstr>
      <vt:lpstr>Natural Language Processing for Qualitative Research:  A Human-Centered Approach</vt:lpstr>
      <vt:lpstr>Challenge Overview</vt:lpstr>
      <vt:lpstr>Project Goals</vt:lpstr>
      <vt:lpstr>Process Overview</vt:lpstr>
      <vt:lpstr>Walkthrough | BERT Language Model</vt:lpstr>
      <vt:lpstr>Walkthrough | Review &amp; Split Cluster</vt:lpstr>
      <vt:lpstr>Walkthrough | Review &amp; Name Cluster</vt:lpstr>
      <vt:lpstr>Walkthrough | Display Final Log</vt:lpstr>
      <vt:lpstr>Results Summary | Trial #1</vt:lpstr>
      <vt:lpstr>Results Summary | Trial #2</vt:lpstr>
      <vt:lpstr>Results Summary | Trial Comparison</vt:lpstr>
      <vt:lpstr>Results Summary | Detailed Themes</vt:lpstr>
      <vt:lpstr>Results Summary | Detailed Themes</vt:lpstr>
      <vt:lpstr>Process Limitations</vt:lpstr>
      <vt:lpstr>Proposed GUI</vt:lpstr>
      <vt:lpstr>Impact on Future Research</vt:lpstr>
      <vt:lpstr>PowerPoint Presentation</vt:lpstr>
      <vt:lpstr>Process Overview</vt:lpstr>
      <vt:lpstr>Walkthrough | File Selection</vt:lpstr>
      <vt:lpstr>Walkthrough | Remove Stop 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Natural Language Processing for Qualitative Research:  A Human-Centered Approach</dc:title>
  <dc:creator>Christine Gregg</dc:creator>
  <cp:lastModifiedBy>Christine Gregg</cp:lastModifiedBy>
  <cp:revision>7</cp:revision>
  <dcterms:created xsi:type="dcterms:W3CDTF">2021-01-30T20:07:29Z</dcterms:created>
  <dcterms:modified xsi:type="dcterms:W3CDTF">2021-02-25T03:01:07Z</dcterms:modified>
</cp:coreProperties>
</file>